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2.xml" ContentType="application/vnd.openxmlformats-officedocument.themeOverr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heme/themeOverride3.xml" ContentType="application/vnd.openxmlformats-officedocument.themeOverr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63" r:id="rId2"/>
    <p:sldId id="259" r:id="rId3"/>
    <p:sldId id="265" r:id="rId4"/>
    <p:sldId id="269" r:id="rId5"/>
    <p:sldId id="285" r:id="rId6"/>
    <p:sldId id="272" r:id="rId7"/>
    <p:sldId id="271" r:id="rId8"/>
    <p:sldId id="274" r:id="rId9"/>
    <p:sldId id="266" r:id="rId10"/>
    <p:sldId id="258" r:id="rId11"/>
    <p:sldId id="276" r:id="rId12"/>
    <p:sldId id="273" r:id="rId13"/>
    <p:sldId id="281" r:id="rId14"/>
    <p:sldId id="267" r:id="rId15"/>
    <p:sldId id="270" r:id="rId16"/>
    <p:sldId id="279" r:id="rId17"/>
    <p:sldId id="275" r:id="rId18"/>
    <p:sldId id="257" r:id="rId19"/>
    <p:sldId id="268" r:id="rId20"/>
    <p:sldId id="264" r:id="rId21"/>
    <p:sldId id="280" r:id="rId22"/>
    <p:sldId id="286" r:id="rId23"/>
    <p:sldId id="278" r:id="rId24"/>
    <p:sldId id="284"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551" userDrawn="1">
          <p15:clr>
            <a:srgbClr val="A4A3A4"/>
          </p15:clr>
        </p15:guide>
        <p15:guide id="4" pos="7129" userDrawn="1">
          <p15:clr>
            <a:srgbClr val="A4A3A4"/>
          </p15:clr>
        </p15:guide>
        <p15:guide id="5" orient="horz" pos="799" userDrawn="1">
          <p15:clr>
            <a:srgbClr val="A4A3A4"/>
          </p15:clr>
        </p15:guide>
        <p15:guide id="6" orient="horz" pos="38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10" d="100"/>
          <a:sy n="110" d="100"/>
        </p:scale>
        <p:origin x="672" y="102"/>
      </p:cViewPr>
      <p:guideLst>
        <p:guide orient="horz" pos="2160"/>
        <p:guide pos="3840"/>
        <p:guide pos="551"/>
        <p:guide pos="7129"/>
        <p:guide orient="horz" pos="799"/>
        <p:guide orient="horz" pos="3861"/>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image" Target="../media/image4.png"/><Relationship Id="rId4" Type="http://schemas.openxmlformats.org/officeDocument/2006/relationships/package" Target="../embeddings/Microsoft_Excel____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blipFill>
              <a:blip xmlns:r="http://schemas.openxmlformats.org/officeDocument/2006/relationships" r:embed="rId1"/>
              <a:stretch>
                <a:fillRect/>
              </a:stretch>
            </a:blipFill>
            <a:ln w="28575">
              <a:solidFill>
                <a:schemeClr val="bg1"/>
              </a:solidFill>
            </a:ln>
            <a:effectLst>
              <a:innerShdw blurRad="63500" dist="50800" dir="13500000">
                <a:prstClr val="black">
                  <a:alpha val="50000"/>
                </a:prstClr>
              </a:innerShdw>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6220-444C-A7CC-31841DF04FA1}"/>
            </c:ext>
          </c:extLst>
        </c:ser>
        <c:ser>
          <c:idx val="1"/>
          <c:order val="1"/>
          <c:tx>
            <c:strRef>
              <c:f>Sheet1!$C$1</c:f>
              <c:strCache>
                <c:ptCount val="1"/>
                <c:pt idx="0">
                  <c:v>系列 2</c:v>
                </c:pt>
              </c:strCache>
            </c:strRef>
          </c:tx>
          <c:spPr>
            <a:blipFill>
              <a:blip xmlns:r="http://schemas.openxmlformats.org/officeDocument/2006/relationships" r:embed="rId2"/>
              <a:stretch>
                <a:fillRect/>
              </a:stretch>
            </a:blipFill>
            <a:ln w="28575">
              <a:solidFill>
                <a:schemeClr val="bg1"/>
              </a:solidFill>
            </a:ln>
            <a:effectLst>
              <a:innerShdw blurRad="63500" dist="50800" dir="13500000">
                <a:prstClr val="black">
                  <a:alpha val="50000"/>
                </a:prstClr>
              </a:innerShdw>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xmlns:c16r2="http://schemas.microsoft.com/office/drawing/2015/06/chart">
            <c:ext xmlns:c16="http://schemas.microsoft.com/office/drawing/2014/chart" uri="{C3380CC4-5D6E-409C-BE32-E72D297353CC}">
              <c16:uniqueId val="{00000001-6220-444C-A7CC-31841DF04FA1}"/>
            </c:ext>
          </c:extLst>
        </c:ser>
        <c:ser>
          <c:idx val="2"/>
          <c:order val="2"/>
          <c:tx>
            <c:strRef>
              <c:f>Sheet1!$D$1</c:f>
              <c:strCache>
                <c:ptCount val="1"/>
                <c:pt idx="0">
                  <c:v>系列 3</c:v>
                </c:pt>
              </c:strCache>
            </c:strRef>
          </c:tx>
          <c:spPr>
            <a:blipFill>
              <a:blip xmlns:r="http://schemas.openxmlformats.org/officeDocument/2006/relationships" r:embed="rId3"/>
              <a:stretch>
                <a:fillRect/>
              </a:stretch>
            </a:blipFill>
            <a:ln w="28575">
              <a:solidFill>
                <a:schemeClr val="bg1"/>
              </a:solidFill>
            </a:ln>
            <a:effectLst>
              <a:innerShdw blurRad="63500" dist="50800" dir="13500000">
                <a:prstClr val="black">
                  <a:alpha val="50000"/>
                </a:prstClr>
              </a:innerShdw>
            </a:effectLst>
          </c:spPr>
          <c:invertIfNegative val="0"/>
          <c:dPt>
            <c:idx val="0"/>
            <c:invertIfNegative val="0"/>
            <c:bubble3D val="0"/>
            <c:extLst xmlns:c16r2="http://schemas.microsoft.com/office/drawing/2015/06/chart">
              <c:ext xmlns:c16="http://schemas.microsoft.com/office/drawing/2014/chart" uri="{C3380CC4-5D6E-409C-BE32-E72D297353CC}">
                <c16:uniqueId val="{00000002-6220-444C-A7CC-31841DF04FA1}"/>
              </c:ext>
            </c:extLst>
          </c:dPt>
          <c:dPt>
            <c:idx val="1"/>
            <c:invertIfNegative val="0"/>
            <c:bubble3D val="0"/>
            <c:extLst xmlns:c16r2="http://schemas.microsoft.com/office/drawing/2015/06/chart">
              <c:ext xmlns:c16="http://schemas.microsoft.com/office/drawing/2014/chart" uri="{C3380CC4-5D6E-409C-BE32-E72D297353CC}">
                <c16:uniqueId val="{00000003-6220-444C-A7CC-31841DF04FA1}"/>
              </c:ext>
            </c:extLst>
          </c:dPt>
          <c:dPt>
            <c:idx val="2"/>
            <c:invertIfNegative val="0"/>
            <c:bubble3D val="0"/>
            <c:extLst xmlns:c16r2="http://schemas.microsoft.com/office/drawing/2015/06/chart">
              <c:ext xmlns:c16="http://schemas.microsoft.com/office/drawing/2014/chart" uri="{C3380CC4-5D6E-409C-BE32-E72D297353CC}">
                <c16:uniqueId val="{00000004-6220-444C-A7CC-31841DF04FA1}"/>
              </c:ext>
            </c:extLst>
          </c:dPt>
          <c:dPt>
            <c:idx val="3"/>
            <c:invertIfNegative val="0"/>
            <c:bubble3D val="0"/>
            <c:extLst xmlns:c16r2="http://schemas.microsoft.com/office/drawing/2015/06/chart">
              <c:ext xmlns:c16="http://schemas.microsoft.com/office/drawing/2014/chart" uri="{C3380CC4-5D6E-409C-BE32-E72D297353CC}">
                <c16:uniqueId val="{00000005-6220-444C-A7CC-31841DF04FA1}"/>
              </c:ext>
            </c:extLst>
          </c:dPt>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xmlns:c16r2="http://schemas.microsoft.com/office/drawing/2015/06/chart">
            <c:ext xmlns:c16="http://schemas.microsoft.com/office/drawing/2014/chart" uri="{C3380CC4-5D6E-409C-BE32-E72D297353CC}">
              <c16:uniqueId val="{00000006-6220-444C-A7CC-31841DF04FA1}"/>
            </c:ext>
          </c:extLst>
        </c:ser>
        <c:dLbls>
          <c:showLegendKey val="0"/>
          <c:showVal val="0"/>
          <c:showCatName val="0"/>
          <c:showSerName val="0"/>
          <c:showPercent val="0"/>
          <c:showBubbleSize val="0"/>
        </c:dLbls>
        <c:gapWidth val="219"/>
        <c:overlap val="-27"/>
        <c:axId val="1449864624"/>
        <c:axId val="1449864080"/>
      </c:barChart>
      <c:catAx>
        <c:axId val="1449864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effectLst>
                  <a:innerShdw blurRad="63500" dist="50800" dir="13500000">
                    <a:prstClr val="black">
                      <a:alpha val="50000"/>
                    </a:prstClr>
                  </a:innerShdw>
                </a:effectLst>
                <a:latin typeface="微软雅黑" panose="020B0503020204020204" pitchFamily="34" charset="-122"/>
                <a:ea typeface="微软雅黑" panose="020B0503020204020204" pitchFamily="34" charset="-122"/>
                <a:cs typeface="+mn-cs"/>
              </a:defRPr>
            </a:pPr>
            <a:endParaRPr lang="zh-CN"/>
          </a:p>
        </c:txPr>
        <c:crossAx val="1449864080"/>
        <c:crosses val="autoZero"/>
        <c:auto val="1"/>
        <c:lblAlgn val="ctr"/>
        <c:lblOffset val="100"/>
        <c:noMultiLvlLbl val="0"/>
      </c:catAx>
      <c:valAx>
        <c:axId val="14498640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bg1">
                    <a:lumMod val="50000"/>
                  </a:schemeClr>
                </a:solidFill>
                <a:effectLst>
                  <a:innerShdw blurRad="63500" dist="50800" dir="13500000">
                    <a:prstClr val="black">
                      <a:alpha val="50000"/>
                    </a:prstClr>
                  </a:innerShdw>
                </a:effectLst>
                <a:latin typeface="微软雅黑" panose="020B0503020204020204" pitchFamily="34" charset="-122"/>
                <a:ea typeface="微软雅黑" panose="020B0503020204020204" pitchFamily="34" charset="-122"/>
                <a:cs typeface="+mn-cs"/>
              </a:defRPr>
            </a:pPr>
            <a:endParaRPr lang="zh-CN"/>
          </a:p>
        </c:txPr>
        <c:crossAx val="14498646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bg1">
                  <a:lumMod val="50000"/>
                </a:schemeClr>
              </a:solidFill>
              <a:effectLst>
                <a:innerShdw blurRad="63500" dist="50800" dir="13500000">
                  <a:prstClr val="black">
                    <a:alpha val="50000"/>
                  </a:prstClr>
                </a:innerShdw>
              </a:effectLst>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4">
    <c:autoUpdate val="0"/>
  </c:externalData>
</c:chartSpace>
</file>

<file path=ppt/media/image1.png>
</file>

<file path=ppt/media/image10.jpg>
</file>

<file path=ppt/media/image11.jpg>
</file>

<file path=ppt/media/image12.jpg>
</file>

<file path=ppt/media/image13.jpeg>
</file>

<file path=ppt/media/image14.png>
</file>

<file path=ppt/media/image15.jpeg>
</file>

<file path=ppt/media/image16.jpg>
</file>

<file path=ppt/media/image17.jpeg>
</file>

<file path=ppt/media/image18.jp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479492-F4CE-46A1-9E71-D5D026C690F5}" type="datetimeFigureOut">
              <a:rPr lang="zh-CN" altLang="en-US" smtClean="0"/>
              <a:t>2017/7/11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5FE5D-58F8-4632-9DFF-B78068E3F7FE}" type="slidenum">
              <a:rPr lang="zh-CN" altLang="en-US" smtClean="0"/>
              <a:t>‹#›</a:t>
            </a:fld>
            <a:endParaRPr lang="zh-CN" altLang="en-US"/>
          </a:p>
        </p:txBody>
      </p:sp>
    </p:spTree>
    <p:extLst>
      <p:ext uri="{BB962C8B-B14F-4D97-AF65-F5344CB8AC3E}">
        <p14:creationId xmlns:p14="http://schemas.microsoft.com/office/powerpoint/2010/main" val="1095845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a:t>
            </a:fld>
            <a:endParaRPr lang="zh-CN" altLang="en-US"/>
          </a:p>
        </p:txBody>
      </p:sp>
    </p:spTree>
    <p:extLst>
      <p:ext uri="{BB962C8B-B14F-4D97-AF65-F5344CB8AC3E}">
        <p14:creationId xmlns:p14="http://schemas.microsoft.com/office/powerpoint/2010/main" val="16558857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10</a:t>
            </a:fld>
            <a:endParaRPr lang="zh-CN" altLang="en-US"/>
          </a:p>
        </p:txBody>
      </p:sp>
    </p:spTree>
    <p:extLst>
      <p:ext uri="{BB962C8B-B14F-4D97-AF65-F5344CB8AC3E}">
        <p14:creationId xmlns:p14="http://schemas.microsoft.com/office/powerpoint/2010/main" val="4075059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11</a:t>
            </a:fld>
            <a:endParaRPr lang="zh-CN" altLang="en-US"/>
          </a:p>
        </p:txBody>
      </p:sp>
    </p:spTree>
    <p:extLst>
      <p:ext uri="{BB962C8B-B14F-4D97-AF65-F5344CB8AC3E}">
        <p14:creationId xmlns:p14="http://schemas.microsoft.com/office/powerpoint/2010/main" val="37219168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12</a:t>
            </a:fld>
            <a:endParaRPr lang="zh-CN" altLang="en-US"/>
          </a:p>
        </p:txBody>
      </p:sp>
    </p:spTree>
    <p:extLst>
      <p:ext uri="{BB962C8B-B14F-4D97-AF65-F5344CB8AC3E}">
        <p14:creationId xmlns:p14="http://schemas.microsoft.com/office/powerpoint/2010/main" val="3765807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13</a:t>
            </a:fld>
            <a:endParaRPr lang="zh-CN" altLang="en-US"/>
          </a:p>
        </p:txBody>
      </p:sp>
    </p:spTree>
    <p:extLst>
      <p:ext uri="{BB962C8B-B14F-4D97-AF65-F5344CB8AC3E}">
        <p14:creationId xmlns:p14="http://schemas.microsoft.com/office/powerpoint/2010/main" val="1307972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14</a:t>
            </a:fld>
            <a:endParaRPr lang="zh-CN" altLang="en-US"/>
          </a:p>
        </p:txBody>
      </p:sp>
    </p:spTree>
    <p:extLst>
      <p:ext uri="{BB962C8B-B14F-4D97-AF65-F5344CB8AC3E}">
        <p14:creationId xmlns:p14="http://schemas.microsoft.com/office/powerpoint/2010/main" val="20731990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15</a:t>
            </a:fld>
            <a:endParaRPr lang="zh-CN" altLang="en-US"/>
          </a:p>
        </p:txBody>
      </p:sp>
    </p:spTree>
    <p:extLst>
      <p:ext uri="{BB962C8B-B14F-4D97-AF65-F5344CB8AC3E}">
        <p14:creationId xmlns:p14="http://schemas.microsoft.com/office/powerpoint/2010/main" val="23459762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16</a:t>
            </a:fld>
            <a:endParaRPr lang="zh-CN" altLang="en-US"/>
          </a:p>
        </p:txBody>
      </p:sp>
    </p:spTree>
    <p:extLst>
      <p:ext uri="{BB962C8B-B14F-4D97-AF65-F5344CB8AC3E}">
        <p14:creationId xmlns:p14="http://schemas.microsoft.com/office/powerpoint/2010/main" val="17357110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17</a:t>
            </a:fld>
            <a:endParaRPr lang="zh-CN" altLang="en-US"/>
          </a:p>
        </p:txBody>
      </p:sp>
    </p:spTree>
    <p:extLst>
      <p:ext uri="{BB962C8B-B14F-4D97-AF65-F5344CB8AC3E}">
        <p14:creationId xmlns:p14="http://schemas.microsoft.com/office/powerpoint/2010/main" val="2525039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18</a:t>
            </a:fld>
            <a:endParaRPr lang="zh-CN" altLang="en-US"/>
          </a:p>
        </p:txBody>
      </p:sp>
    </p:spTree>
    <p:extLst>
      <p:ext uri="{BB962C8B-B14F-4D97-AF65-F5344CB8AC3E}">
        <p14:creationId xmlns:p14="http://schemas.microsoft.com/office/powerpoint/2010/main" val="26479690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19</a:t>
            </a:fld>
            <a:endParaRPr lang="zh-CN" altLang="en-US"/>
          </a:p>
        </p:txBody>
      </p:sp>
    </p:spTree>
    <p:extLst>
      <p:ext uri="{BB962C8B-B14F-4D97-AF65-F5344CB8AC3E}">
        <p14:creationId xmlns:p14="http://schemas.microsoft.com/office/powerpoint/2010/main" val="2446829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a:t>
            </a:fld>
            <a:endParaRPr lang="zh-CN" altLang="en-US"/>
          </a:p>
        </p:txBody>
      </p:sp>
    </p:spTree>
    <p:extLst>
      <p:ext uri="{BB962C8B-B14F-4D97-AF65-F5344CB8AC3E}">
        <p14:creationId xmlns:p14="http://schemas.microsoft.com/office/powerpoint/2010/main" val="13524736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20</a:t>
            </a:fld>
            <a:endParaRPr lang="zh-CN" altLang="en-US"/>
          </a:p>
        </p:txBody>
      </p:sp>
    </p:spTree>
    <p:extLst>
      <p:ext uri="{BB962C8B-B14F-4D97-AF65-F5344CB8AC3E}">
        <p14:creationId xmlns:p14="http://schemas.microsoft.com/office/powerpoint/2010/main" val="31217253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21</a:t>
            </a:fld>
            <a:endParaRPr lang="zh-CN" altLang="en-US"/>
          </a:p>
        </p:txBody>
      </p:sp>
    </p:spTree>
    <p:extLst>
      <p:ext uri="{BB962C8B-B14F-4D97-AF65-F5344CB8AC3E}">
        <p14:creationId xmlns:p14="http://schemas.microsoft.com/office/powerpoint/2010/main" val="40815722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22</a:t>
            </a:fld>
            <a:endParaRPr lang="zh-CN" altLang="en-US"/>
          </a:p>
        </p:txBody>
      </p:sp>
    </p:spTree>
    <p:extLst>
      <p:ext uri="{BB962C8B-B14F-4D97-AF65-F5344CB8AC3E}">
        <p14:creationId xmlns:p14="http://schemas.microsoft.com/office/powerpoint/2010/main" val="42639675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23</a:t>
            </a:fld>
            <a:endParaRPr lang="zh-CN" altLang="en-US"/>
          </a:p>
        </p:txBody>
      </p:sp>
    </p:spTree>
    <p:extLst>
      <p:ext uri="{BB962C8B-B14F-4D97-AF65-F5344CB8AC3E}">
        <p14:creationId xmlns:p14="http://schemas.microsoft.com/office/powerpoint/2010/main" val="19231673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24</a:t>
            </a:fld>
            <a:endParaRPr lang="zh-CN" altLang="en-US"/>
          </a:p>
        </p:txBody>
      </p:sp>
    </p:spTree>
    <p:extLst>
      <p:ext uri="{BB962C8B-B14F-4D97-AF65-F5344CB8AC3E}">
        <p14:creationId xmlns:p14="http://schemas.microsoft.com/office/powerpoint/2010/main" val="352944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3</a:t>
            </a:fld>
            <a:endParaRPr lang="zh-CN" altLang="en-US"/>
          </a:p>
        </p:txBody>
      </p:sp>
    </p:spTree>
    <p:extLst>
      <p:ext uri="{BB962C8B-B14F-4D97-AF65-F5344CB8AC3E}">
        <p14:creationId xmlns:p14="http://schemas.microsoft.com/office/powerpoint/2010/main" val="1133657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4</a:t>
            </a:fld>
            <a:endParaRPr lang="zh-CN" altLang="en-US"/>
          </a:p>
        </p:txBody>
      </p:sp>
    </p:spTree>
    <p:extLst>
      <p:ext uri="{BB962C8B-B14F-4D97-AF65-F5344CB8AC3E}">
        <p14:creationId xmlns:p14="http://schemas.microsoft.com/office/powerpoint/2010/main" val="3945554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5</a:t>
            </a:fld>
            <a:endParaRPr lang="zh-CN" altLang="en-US"/>
          </a:p>
        </p:txBody>
      </p:sp>
    </p:spTree>
    <p:extLst>
      <p:ext uri="{BB962C8B-B14F-4D97-AF65-F5344CB8AC3E}">
        <p14:creationId xmlns:p14="http://schemas.microsoft.com/office/powerpoint/2010/main" val="24448114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6</a:t>
            </a:fld>
            <a:endParaRPr lang="zh-CN" altLang="en-US"/>
          </a:p>
        </p:txBody>
      </p:sp>
    </p:spTree>
    <p:extLst>
      <p:ext uri="{BB962C8B-B14F-4D97-AF65-F5344CB8AC3E}">
        <p14:creationId xmlns:p14="http://schemas.microsoft.com/office/powerpoint/2010/main" val="1658916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7</a:t>
            </a:fld>
            <a:endParaRPr lang="zh-CN" altLang="en-US"/>
          </a:p>
        </p:txBody>
      </p:sp>
    </p:spTree>
    <p:extLst>
      <p:ext uri="{BB962C8B-B14F-4D97-AF65-F5344CB8AC3E}">
        <p14:creationId xmlns:p14="http://schemas.microsoft.com/office/powerpoint/2010/main" val="3488500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8</a:t>
            </a:fld>
            <a:endParaRPr lang="zh-CN" altLang="en-US"/>
          </a:p>
        </p:txBody>
      </p:sp>
    </p:spTree>
    <p:extLst>
      <p:ext uri="{BB962C8B-B14F-4D97-AF65-F5344CB8AC3E}">
        <p14:creationId xmlns:p14="http://schemas.microsoft.com/office/powerpoint/2010/main" val="3359456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9</a:t>
            </a:fld>
            <a:endParaRPr lang="zh-CN" altLang="en-US"/>
          </a:p>
        </p:txBody>
      </p:sp>
    </p:spTree>
    <p:extLst>
      <p:ext uri="{BB962C8B-B14F-4D97-AF65-F5344CB8AC3E}">
        <p14:creationId xmlns:p14="http://schemas.microsoft.com/office/powerpoint/2010/main" val="15634473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C6E1525E-0D15-4E84-8BB4-A6C90420B721}" type="datetimeFigureOut">
              <a:rPr lang="zh-CN" altLang="en-US" smtClean="0"/>
              <a:t>2017/7/11</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7C857F3B-258B-41F3-BC1D-820CE44BD9D3}" type="slidenum">
              <a:rPr lang="zh-CN" altLang="en-US" smtClean="0"/>
              <a:t>‹#›</a:t>
            </a:fld>
            <a:endParaRPr lang="zh-CN" altLang="en-US"/>
          </a:p>
        </p:txBody>
      </p:sp>
    </p:spTree>
    <p:extLst>
      <p:ext uri="{BB962C8B-B14F-4D97-AF65-F5344CB8AC3E}">
        <p14:creationId xmlns:p14="http://schemas.microsoft.com/office/powerpoint/2010/main" val="3034860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154562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030514" y="2691226"/>
            <a:ext cx="1553835" cy="1475549"/>
          </a:xfrm>
          <a:custGeom>
            <a:avLst/>
            <a:gdLst>
              <a:gd name="connsiteX0" fmla="*/ 1412216 w 1553835"/>
              <a:gd name="connsiteY0" fmla="*/ 727 h 1475549"/>
              <a:gd name="connsiteX1" fmla="*/ 1506036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8 w 1553835"/>
              <a:gd name="connsiteY15" fmla="*/ 508229 h 1475549"/>
              <a:gd name="connsiteX16" fmla="*/ 28814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6" y="38193"/>
                </a:cubicBezTo>
                <a:cubicBezTo>
                  <a:pt x="1545853" y="107450"/>
                  <a:pt x="1521962" y="327708"/>
                  <a:pt x="1529926" y="433296"/>
                </a:cubicBezTo>
                <a:cubicBezTo>
                  <a:pt x="1537889" y="538884"/>
                  <a:pt x="1554480" y="587703"/>
                  <a:pt x="1553816" y="671720"/>
                </a:cubicBezTo>
                <a:cubicBezTo>
                  <a:pt x="1553153" y="755736"/>
                  <a:pt x="1530589" y="822722"/>
                  <a:pt x="1525944" y="937392"/>
                </a:cubicBezTo>
                <a:cubicBezTo>
                  <a:pt x="1521298" y="1052063"/>
                  <a:pt x="1535898" y="1281405"/>
                  <a:pt x="1525944" y="1359744"/>
                </a:cubicBezTo>
                <a:cubicBezTo>
                  <a:pt x="1515990" y="1438083"/>
                  <a:pt x="1500727" y="1393804"/>
                  <a:pt x="1466218" y="1407428"/>
                </a:cubicBezTo>
                <a:cubicBezTo>
                  <a:pt x="1431710" y="1421053"/>
                  <a:pt x="1382602" y="1439218"/>
                  <a:pt x="1318894" y="1441488"/>
                </a:cubicBezTo>
                <a:cubicBezTo>
                  <a:pt x="1255186" y="1443759"/>
                  <a:pt x="1174225"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2"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8" y="508229"/>
                </a:cubicBezTo>
                <a:cubicBezTo>
                  <a:pt x="45404" y="390152"/>
                  <a:pt x="26159" y="264128"/>
                  <a:pt x="28814"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6" y="57494"/>
                  <a:pt x="1048136" y="58630"/>
                </a:cubicBezTo>
                <a:cubicBezTo>
                  <a:pt x="1141707" y="59765"/>
                  <a:pt x="1214706" y="21163"/>
                  <a:pt x="1291022" y="17757"/>
                </a:cubicBezTo>
                <a:cubicBezTo>
                  <a:pt x="1329180" y="16054"/>
                  <a:pt x="1372980" y="3849"/>
                  <a:pt x="1412216" y="727"/>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3889560" y="2691226"/>
            <a:ext cx="1553835" cy="1475549"/>
          </a:xfrm>
          <a:custGeom>
            <a:avLst/>
            <a:gdLst>
              <a:gd name="connsiteX0" fmla="*/ 1412216 w 1553835"/>
              <a:gd name="connsiteY0" fmla="*/ 727 h 1475549"/>
              <a:gd name="connsiteX1" fmla="*/ 1506036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9 w 1553835"/>
              <a:gd name="connsiteY15" fmla="*/ 508229 h 1475549"/>
              <a:gd name="connsiteX16" fmla="*/ 28814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6" y="38193"/>
                </a:cubicBezTo>
                <a:cubicBezTo>
                  <a:pt x="1545853" y="107450"/>
                  <a:pt x="1521962" y="327708"/>
                  <a:pt x="1529926" y="433296"/>
                </a:cubicBezTo>
                <a:cubicBezTo>
                  <a:pt x="1537889" y="538884"/>
                  <a:pt x="1554480" y="587703"/>
                  <a:pt x="1553816" y="671720"/>
                </a:cubicBezTo>
                <a:cubicBezTo>
                  <a:pt x="1553153" y="755736"/>
                  <a:pt x="1530589" y="822722"/>
                  <a:pt x="1525944" y="937392"/>
                </a:cubicBezTo>
                <a:cubicBezTo>
                  <a:pt x="1521298" y="1052063"/>
                  <a:pt x="1535898" y="1281405"/>
                  <a:pt x="1525944" y="1359744"/>
                </a:cubicBezTo>
                <a:cubicBezTo>
                  <a:pt x="1515990" y="1438083"/>
                  <a:pt x="1500727" y="1393804"/>
                  <a:pt x="1466218" y="1407428"/>
                </a:cubicBezTo>
                <a:cubicBezTo>
                  <a:pt x="1431710" y="1421053"/>
                  <a:pt x="1382602" y="1439218"/>
                  <a:pt x="1318894" y="1441488"/>
                </a:cubicBezTo>
                <a:cubicBezTo>
                  <a:pt x="1255186" y="1443759"/>
                  <a:pt x="1174225"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1"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9" y="508229"/>
                </a:cubicBezTo>
                <a:cubicBezTo>
                  <a:pt x="45404" y="390152"/>
                  <a:pt x="26159" y="264128"/>
                  <a:pt x="28814"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6" y="57494"/>
                  <a:pt x="1048136" y="58630"/>
                </a:cubicBezTo>
                <a:cubicBezTo>
                  <a:pt x="1141707" y="59765"/>
                  <a:pt x="1214706" y="21163"/>
                  <a:pt x="1291022" y="17757"/>
                </a:cubicBezTo>
                <a:cubicBezTo>
                  <a:pt x="1329181" y="16054"/>
                  <a:pt x="1372980" y="3849"/>
                  <a:pt x="1412216" y="727"/>
                </a:cubicBez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6748607" y="2691226"/>
            <a:ext cx="1553834" cy="1475549"/>
          </a:xfrm>
          <a:custGeom>
            <a:avLst/>
            <a:gdLst>
              <a:gd name="connsiteX0" fmla="*/ 1412215 w 1553834"/>
              <a:gd name="connsiteY0" fmla="*/ 727 h 1475549"/>
              <a:gd name="connsiteX1" fmla="*/ 1506035 w 1553834"/>
              <a:gd name="connsiteY1" fmla="*/ 38193 h 1475549"/>
              <a:gd name="connsiteX2" fmla="*/ 1529925 w 1553834"/>
              <a:gd name="connsiteY2" fmla="*/ 433296 h 1475549"/>
              <a:gd name="connsiteX3" fmla="*/ 1553815 w 1553834"/>
              <a:gd name="connsiteY3" fmla="*/ 671720 h 1475549"/>
              <a:gd name="connsiteX4" fmla="*/ 1525943 w 1553834"/>
              <a:gd name="connsiteY4" fmla="*/ 937392 h 1475549"/>
              <a:gd name="connsiteX5" fmla="*/ 1525943 w 1553834"/>
              <a:gd name="connsiteY5" fmla="*/ 1359744 h 1475549"/>
              <a:gd name="connsiteX6" fmla="*/ 1466217 w 1553834"/>
              <a:gd name="connsiteY6" fmla="*/ 1407428 h 1475549"/>
              <a:gd name="connsiteX7" fmla="*/ 1318893 w 1553834"/>
              <a:gd name="connsiteY7" fmla="*/ 1441488 h 1475549"/>
              <a:gd name="connsiteX8" fmla="*/ 1083971 w 1553834"/>
              <a:gd name="connsiteY8" fmla="*/ 1421053 h 1475549"/>
              <a:gd name="connsiteX9" fmla="*/ 777378 w 1553834"/>
              <a:gd name="connsiteY9" fmla="*/ 1475549 h 1475549"/>
              <a:gd name="connsiteX10" fmla="*/ 482730 w 1553834"/>
              <a:gd name="connsiteY10" fmla="*/ 1421053 h 1475549"/>
              <a:gd name="connsiteX11" fmla="*/ 148264 w 1553834"/>
              <a:gd name="connsiteY11" fmla="*/ 1441488 h 1475549"/>
              <a:gd name="connsiteX12" fmla="*/ 16867 w 1553834"/>
              <a:gd name="connsiteY12" fmla="*/ 1400616 h 1475549"/>
              <a:gd name="connsiteX13" fmla="*/ 12886 w 1553834"/>
              <a:gd name="connsiteY13" fmla="*/ 1134943 h 1475549"/>
              <a:gd name="connsiteX14" fmla="*/ 941 w 1553834"/>
              <a:gd name="connsiteY14" fmla="*/ 903332 h 1475549"/>
              <a:gd name="connsiteX15" fmla="*/ 40758 w 1553834"/>
              <a:gd name="connsiteY15" fmla="*/ 508229 h 1475549"/>
              <a:gd name="connsiteX16" fmla="*/ 28813 w 1553834"/>
              <a:gd name="connsiteY16" fmla="*/ 194872 h 1475549"/>
              <a:gd name="connsiteX17" fmla="*/ 68630 w 1553834"/>
              <a:gd name="connsiteY17" fmla="*/ 72254 h 1475549"/>
              <a:gd name="connsiteX18" fmla="*/ 303552 w 1553834"/>
              <a:gd name="connsiteY18" fmla="*/ 17757 h 1475549"/>
              <a:gd name="connsiteX19" fmla="*/ 514584 w 1553834"/>
              <a:gd name="connsiteY19" fmla="*/ 72254 h 1475549"/>
              <a:gd name="connsiteX20" fmla="*/ 729597 w 1553834"/>
              <a:gd name="connsiteY20" fmla="*/ 10945 h 1475549"/>
              <a:gd name="connsiteX21" fmla="*/ 1048135 w 1553834"/>
              <a:gd name="connsiteY21" fmla="*/ 58630 h 1475549"/>
              <a:gd name="connsiteX22" fmla="*/ 1291021 w 1553834"/>
              <a:gd name="connsiteY22" fmla="*/ 17757 h 1475549"/>
              <a:gd name="connsiteX23" fmla="*/ 1412215 w 1553834"/>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4" h="1475549">
                <a:moveTo>
                  <a:pt x="1412215" y="727"/>
                </a:moveTo>
                <a:cubicBezTo>
                  <a:pt x="1451452" y="-2396"/>
                  <a:pt x="1486126" y="3565"/>
                  <a:pt x="1506035" y="38193"/>
                </a:cubicBezTo>
                <a:cubicBezTo>
                  <a:pt x="1545852" y="107450"/>
                  <a:pt x="1521961" y="327708"/>
                  <a:pt x="1529925" y="433296"/>
                </a:cubicBezTo>
                <a:cubicBezTo>
                  <a:pt x="1537888" y="538884"/>
                  <a:pt x="1554479" y="587703"/>
                  <a:pt x="1553815" y="671720"/>
                </a:cubicBezTo>
                <a:cubicBezTo>
                  <a:pt x="1553152" y="755736"/>
                  <a:pt x="1530588" y="822722"/>
                  <a:pt x="1525943" y="937392"/>
                </a:cubicBezTo>
                <a:cubicBezTo>
                  <a:pt x="1521297" y="1052063"/>
                  <a:pt x="1535897" y="1281405"/>
                  <a:pt x="1525943" y="1359744"/>
                </a:cubicBezTo>
                <a:cubicBezTo>
                  <a:pt x="1515989" y="1438083"/>
                  <a:pt x="1500726" y="1393804"/>
                  <a:pt x="1466217" y="1407428"/>
                </a:cubicBezTo>
                <a:cubicBezTo>
                  <a:pt x="1431709" y="1421053"/>
                  <a:pt x="1382601" y="1439218"/>
                  <a:pt x="1318893" y="1441488"/>
                </a:cubicBezTo>
                <a:cubicBezTo>
                  <a:pt x="1255185" y="1443759"/>
                  <a:pt x="1174224" y="1415376"/>
                  <a:pt x="1083971" y="1421053"/>
                </a:cubicBezTo>
                <a:cubicBezTo>
                  <a:pt x="993719" y="1426729"/>
                  <a:pt x="877585" y="1475549"/>
                  <a:pt x="777378" y="1475549"/>
                </a:cubicBezTo>
                <a:cubicBezTo>
                  <a:pt x="677171" y="1475549"/>
                  <a:pt x="587582" y="1426729"/>
                  <a:pt x="482730" y="1421053"/>
                </a:cubicBezTo>
                <a:cubicBezTo>
                  <a:pt x="377877" y="1415376"/>
                  <a:pt x="225908" y="1444894"/>
                  <a:pt x="148264" y="1441488"/>
                </a:cubicBezTo>
                <a:cubicBezTo>
                  <a:pt x="70621" y="1438083"/>
                  <a:pt x="39430" y="1451707"/>
                  <a:pt x="16867" y="1400616"/>
                </a:cubicBezTo>
                <a:cubicBezTo>
                  <a:pt x="-5696" y="1349525"/>
                  <a:pt x="15540" y="1217824"/>
                  <a:pt x="12886" y="1134943"/>
                </a:cubicBezTo>
                <a:cubicBezTo>
                  <a:pt x="10231" y="1052063"/>
                  <a:pt x="-3705" y="1007784"/>
                  <a:pt x="941" y="903332"/>
                </a:cubicBezTo>
                <a:cubicBezTo>
                  <a:pt x="5586" y="798879"/>
                  <a:pt x="36112" y="626306"/>
                  <a:pt x="40758" y="508229"/>
                </a:cubicBezTo>
                <a:cubicBezTo>
                  <a:pt x="45403" y="390152"/>
                  <a:pt x="26158" y="264128"/>
                  <a:pt x="28813" y="194872"/>
                </a:cubicBezTo>
                <a:cubicBezTo>
                  <a:pt x="31467" y="125615"/>
                  <a:pt x="22840" y="101773"/>
                  <a:pt x="68630" y="72254"/>
                </a:cubicBezTo>
                <a:cubicBezTo>
                  <a:pt x="114420" y="42735"/>
                  <a:pt x="229226" y="17757"/>
                  <a:pt x="303552" y="17757"/>
                </a:cubicBezTo>
                <a:cubicBezTo>
                  <a:pt x="377877" y="17757"/>
                  <a:pt x="443576" y="73389"/>
                  <a:pt x="514584" y="72254"/>
                </a:cubicBezTo>
                <a:cubicBezTo>
                  <a:pt x="585591" y="71118"/>
                  <a:pt x="640672" y="13215"/>
                  <a:pt x="729597" y="10945"/>
                </a:cubicBezTo>
                <a:cubicBezTo>
                  <a:pt x="818522" y="8674"/>
                  <a:pt x="954565" y="57494"/>
                  <a:pt x="1048135" y="58630"/>
                </a:cubicBezTo>
                <a:cubicBezTo>
                  <a:pt x="1141706" y="59765"/>
                  <a:pt x="1214705" y="21163"/>
                  <a:pt x="1291021" y="17757"/>
                </a:cubicBezTo>
                <a:cubicBezTo>
                  <a:pt x="1329179" y="16054"/>
                  <a:pt x="1372979" y="3849"/>
                  <a:pt x="1412215" y="727"/>
                </a:cubicBez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9607651" y="2691226"/>
            <a:ext cx="1553835" cy="1475549"/>
          </a:xfrm>
          <a:custGeom>
            <a:avLst/>
            <a:gdLst>
              <a:gd name="connsiteX0" fmla="*/ 1412216 w 1553835"/>
              <a:gd name="connsiteY0" fmla="*/ 727 h 1475549"/>
              <a:gd name="connsiteX1" fmla="*/ 1506035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8 w 1553835"/>
              <a:gd name="connsiteY15" fmla="*/ 508229 h 1475549"/>
              <a:gd name="connsiteX16" fmla="*/ 28813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5" y="38193"/>
                </a:cubicBezTo>
                <a:cubicBezTo>
                  <a:pt x="1545853" y="107450"/>
                  <a:pt x="1521962" y="327708"/>
                  <a:pt x="1529926" y="433296"/>
                </a:cubicBezTo>
                <a:cubicBezTo>
                  <a:pt x="1537889" y="538884"/>
                  <a:pt x="1554479" y="587703"/>
                  <a:pt x="1553816" y="671720"/>
                </a:cubicBezTo>
                <a:cubicBezTo>
                  <a:pt x="1553152" y="755736"/>
                  <a:pt x="1530589" y="822722"/>
                  <a:pt x="1525944" y="937392"/>
                </a:cubicBezTo>
                <a:cubicBezTo>
                  <a:pt x="1521298" y="1052063"/>
                  <a:pt x="1535898" y="1281405"/>
                  <a:pt x="1525944" y="1359744"/>
                </a:cubicBezTo>
                <a:cubicBezTo>
                  <a:pt x="1515990" y="1438083"/>
                  <a:pt x="1500726" y="1393804"/>
                  <a:pt x="1466218" y="1407428"/>
                </a:cubicBezTo>
                <a:cubicBezTo>
                  <a:pt x="1431709" y="1421053"/>
                  <a:pt x="1382601" y="1439218"/>
                  <a:pt x="1318894" y="1441488"/>
                </a:cubicBezTo>
                <a:cubicBezTo>
                  <a:pt x="1255186" y="1443759"/>
                  <a:pt x="1174224"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1"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8" y="508229"/>
                </a:cubicBezTo>
                <a:cubicBezTo>
                  <a:pt x="45404" y="390152"/>
                  <a:pt x="26159" y="264128"/>
                  <a:pt x="28813"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5" y="57494"/>
                  <a:pt x="1048136" y="58630"/>
                </a:cubicBezTo>
                <a:cubicBezTo>
                  <a:pt x="1141707" y="59765"/>
                  <a:pt x="1214705" y="21163"/>
                  <a:pt x="1291022" y="17757"/>
                </a:cubicBezTo>
                <a:cubicBezTo>
                  <a:pt x="1329181" y="16054"/>
                  <a:pt x="1372980" y="3849"/>
                  <a:pt x="1412216" y="727"/>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17946652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687033" y="1626780"/>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89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69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5" y="3734"/>
                  <a:pt x="3775240" y="40014"/>
                </a:cubicBezTo>
                <a:cubicBezTo>
                  <a:pt x="3875051" y="112573"/>
                  <a:pt x="3815164" y="343334"/>
                  <a:pt x="3835127" y="453957"/>
                </a:cubicBezTo>
                <a:cubicBezTo>
                  <a:pt x="3855089" y="564579"/>
                  <a:pt x="3896677" y="615727"/>
                  <a:pt x="3895013" y="703749"/>
                </a:cubicBezTo>
                <a:cubicBezTo>
                  <a:pt x="3893350" y="791771"/>
                  <a:pt x="3836790" y="861951"/>
                  <a:pt x="3825145" y="982089"/>
                </a:cubicBezTo>
                <a:cubicBezTo>
                  <a:pt x="3813500" y="1102228"/>
                  <a:pt x="3850098" y="1342505"/>
                  <a:pt x="3825145" y="1424580"/>
                </a:cubicBezTo>
                <a:cubicBezTo>
                  <a:pt x="3800192" y="1506654"/>
                  <a:pt x="3761931" y="1460264"/>
                  <a:pt x="3675428" y="1474538"/>
                </a:cubicBezTo>
                <a:cubicBezTo>
                  <a:pt x="3588924" y="1488812"/>
                  <a:pt x="3465823" y="1507844"/>
                  <a:pt x="3306124" y="1510222"/>
                </a:cubicBezTo>
                <a:cubicBezTo>
                  <a:pt x="3146426" y="1512601"/>
                  <a:pt x="2943475" y="1482865"/>
                  <a:pt x="2717236" y="1488812"/>
                </a:cubicBezTo>
                <a:cubicBezTo>
                  <a:pt x="2490997" y="1494759"/>
                  <a:pt x="2199879" y="1545907"/>
                  <a:pt x="1948686" y="1545907"/>
                </a:cubicBezTo>
                <a:cubicBezTo>
                  <a:pt x="1697494" y="1545907"/>
                  <a:pt x="1472917" y="1494759"/>
                  <a:pt x="1210079" y="1488812"/>
                </a:cubicBezTo>
                <a:cubicBezTo>
                  <a:pt x="947241" y="1482865"/>
                  <a:pt x="566294" y="1513791"/>
                  <a:pt x="371661" y="1510222"/>
                </a:cubicBezTo>
                <a:cubicBezTo>
                  <a:pt x="177028" y="1506654"/>
                  <a:pt x="98842" y="1520928"/>
                  <a:pt x="42283" y="1467401"/>
                </a:cubicBezTo>
                <a:cubicBezTo>
                  <a:pt x="-14277" y="1413874"/>
                  <a:pt x="38955" y="1275893"/>
                  <a:pt x="32301" y="1189060"/>
                </a:cubicBezTo>
                <a:cubicBezTo>
                  <a:pt x="25647" y="1102228"/>
                  <a:pt x="-9287" y="1055837"/>
                  <a:pt x="2358" y="946405"/>
                </a:cubicBezTo>
                <a:cubicBezTo>
                  <a:pt x="14003" y="836972"/>
                  <a:pt x="90524" y="656170"/>
                  <a:pt x="102169" y="532463"/>
                </a:cubicBezTo>
                <a:cubicBezTo>
                  <a:pt x="113814" y="408756"/>
                  <a:pt x="65573" y="276723"/>
                  <a:pt x="72227" y="204164"/>
                </a:cubicBezTo>
                <a:cubicBezTo>
                  <a:pt x="78880" y="131605"/>
                  <a:pt x="57255" y="106625"/>
                  <a:pt x="172038" y="75699"/>
                </a:cubicBezTo>
                <a:cubicBezTo>
                  <a:pt x="286821" y="44772"/>
                  <a:pt x="574612" y="18604"/>
                  <a:pt x="760927" y="18604"/>
                </a:cubicBezTo>
                <a:cubicBezTo>
                  <a:pt x="947241"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6609908" y="1626780"/>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89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70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4" y="3734"/>
                  <a:pt x="3775240" y="40014"/>
                </a:cubicBezTo>
                <a:cubicBezTo>
                  <a:pt x="3875051" y="112573"/>
                  <a:pt x="3815164" y="343334"/>
                  <a:pt x="3835127" y="453957"/>
                </a:cubicBezTo>
                <a:cubicBezTo>
                  <a:pt x="3855089" y="564579"/>
                  <a:pt x="3896677" y="615727"/>
                  <a:pt x="3895013" y="703749"/>
                </a:cubicBezTo>
                <a:cubicBezTo>
                  <a:pt x="3893350" y="791771"/>
                  <a:pt x="3836790" y="861951"/>
                  <a:pt x="3825145" y="982089"/>
                </a:cubicBezTo>
                <a:cubicBezTo>
                  <a:pt x="3813500" y="1102228"/>
                  <a:pt x="3850097" y="1342505"/>
                  <a:pt x="3825145" y="1424580"/>
                </a:cubicBezTo>
                <a:cubicBezTo>
                  <a:pt x="3800192" y="1506654"/>
                  <a:pt x="3761931" y="1460264"/>
                  <a:pt x="3675428" y="1474538"/>
                </a:cubicBezTo>
                <a:cubicBezTo>
                  <a:pt x="3588924" y="1488812"/>
                  <a:pt x="3465823" y="1507844"/>
                  <a:pt x="3306124" y="1510222"/>
                </a:cubicBezTo>
                <a:cubicBezTo>
                  <a:pt x="3146425" y="1512601"/>
                  <a:pt x="2943475" y="1482865"/>
                  <a:pt x="2717236" y="1488812"/>
                </a:cubicBezTo>
                <a:cubicBezTo>
                  <a:pt x="2490997" y="1494759"/>
                  <a:pt x="2199879" y="1545907"/>
                  <a:pt x="1948686" y="1545907"/>
                </a:cubicBezTo>
                <a:cubicBezTo>
                  <a:pt x="1697494" y="1545907"/>
                  <a:pt x="1472917" y="1494759"/>
                  <a:pt x="1210079" y="1488812"/>
                </a:cubicBezTo>
                <a:cubicBezTo>
                  <a:pt x="947242" y="1482865"/>
                  <a:pt x="566294" y="1513791"/>
                  <a:pt x="371661" y="1510222"/>
                </a:cubicBezTo>
                <a:cubicBezTo>
                  <a:pt x="177028" y="1506654"/>
                  <a:pt x="98843" y="1520928"/>
                  <a:pt x="42283" y="1467401"/>
                </a:cubicBezTo>
                <a:cubicBezTo>
                  <a:pt x="-14277" y="1413874"/>
                  <a:pt x="38955" y="1275893"/>
                  <a:pt x="32301" y="1189060"/>
                </a:cubicBezTo>
                <a:cubicBezTo>
                  <a:pt x="25648" y="1102228"/>
                  <a:pt x="-9287" y="1055837"/>
                  <a:pt x="2358" y="946405"/>
                </a:cubicBezTo>
                <a:cubicBezTo>
                  <a:pt x="14003" y="836972"/>
                  <a:pt x="90525" y="656170"/>
                  <a:pt x="102170" y="532463"/>
                </a:cubicBezTo>
                <a:cubicBezTo>
                  <a:pt x="113815" y="408756"/>
                  <a:pt x="65573" y="276723"/>
                  <a:pt x="72227" y="204164"/>
                </a:cubicBezTo>
                <a:cubicBezTo>
                  <a:pt x="78880" y="131605"/>
                  <a:pt x="57255" y="106625"/>
                  <a:pt x="172038" y="75699"/>
                </a:cubicBezTo>
                <a:cubicBezTo>
                  <a:pt x="286821" y="44772"/>
                  <a:pt x="574612" y="18604"/>
                  <a:pt x="760927" y="18604"/>
                </a:cubicBezTo>
                <a:cubicBezTo>
                  <a:pt x="947242"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1687033" y="4008474"/>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90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69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5" y="3735"/>
                  <a:pt x="3775240" y="40014"/>
                </a:cubicBezTo>
                <a:cubicBezTo>
                  <a:pt x="3875051" y="112573"/>
                  <a:pt x="3815164" y="343334"/>
                  <a:pt x="3835127" y="453957"/>
                </a:cubicBezTo>
                <a:cubicBezTo>
                  <a:pt x="3855089" y="564579"/>
                  <a:pt x="3896677" y="615727"/>
                  <a:pt x="3895013" y="703749"/>
                </a:cubicBezTo>
                <a:cubicBezTo>
                  <a:pt x="3893350" y="791771"/>
                  <a:pt x="3836790" y="861951"/>
                  <a:pt x="3825145" y="982090"/>
                </a:cubicBezTo>
                <a:cubicBezTo>
                  <a:pt x="3813500" y="1102228"/>
                  <a:pt x="3850098" y="1342505"/>
                  <a:pt x="3825145" y="1424580"/>
                </a:cubicBezTo>
                <a:cubicBezTo>
                  <a:pt x="3800192" y="1506654"/>
                  <a:pt x="3761931" y="1460264"/>
                  <a:pt x="3675428" y="1474538"/>
                </a:cubicBezTo>
                <a:cubicBezTo>
                  <a:pt x="3588924" y="1488812"/>
                  <a:pt x="3465823" y="1507844"/>
                  <a:pt x="3306124" y="1510222"/>
                </a:cubicBezTo>
                <a:cubicBezTo>
                  <a:pt x="3146426" y="1512601"/>
                  <a:pt x="2943475" y="1482865"/>
                  <a:pt x="2717236" y="1488812"/>
                </a:cubicBezTo>
                <a:cubicBezTo>
                  <a:pt x="2490997" y="1494759"/>
                  <a:pt x="2199879" y="1545907"/>
                  <a:pt x="1948686" y="1545907"/>
                </a:cubicBezTo>
                <a:cubicBezTo>
                  <a:pt x="1697494" y="1545907"/>
                  <a:pt x="1472917" y="1494759"/>
                  <a:pt x="1210079" y="1488812"/>
                </a:cubicBezTo>
                <a:cubicBezTo>
                  <a:pt x="947241" y="1482865"/>
                  <a:pt x="566294" y="1513791"/>
                  <a:pt x="371661" y="1510222"/>
                </a:cubicBezTo>
                <a:cubicBezTo>
                  <a:pt x="177028" y="1506654"/>
                  <a:pt x="98842" y="1520928"/>
                  <a:pt x="42283" y="1467401"/>
                </a:cubicBezTo>
                <a:cubicBezTo>
                  <a:pt x="-14277" y="1413874"/>
                  <a:pt x="38955" y="1275893"/>
                  <a:pt x="32301" y="1189060"/>
                </a:cubicBezTo>
                <a:cubicBezTo>
                  <a:pt x="25647" y="1102228"/>
                  <a:pt x="-9287" y="1055837"/>
                  <a:pt x="2358" y="946405"/>
                </a:cubicBezTo>
                <a:cubicBezTo>
                  <a:pt x="14003" y="836972"/>
                  <a:pt x="90524" y="656170"/>
                  <a:pt x="102169" y="532463"/>
                </a:cubicBezTo>
                <a:cubicBezTo>
                  <a:pt x="113814" y="408756"/>
                  <a:pt x="65573" y="276723"/>
                  <a:pt x="72227" y="204164"/>
                </a:cubicBezTo>
                <a:cubicBezTo>
                  <a:pt x="78880" y="131605"/>
                  <a:pt x="57255" y="106625"/>
                  <a:pt x="172038" y="75699"/>
                </a:cubicBezTo>
                <a:cubicBezTo>
                  <a:pt x="286821" y="44772"/>
                  <a:pt x="574612" y="18604"/>
                  <a:pt x="760927" y="18604"/>
                </a:cubicBezTo>
                <a:cubicBezTo>
                  <a:pt x="947241"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6609908" y="4008474"/>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90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70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4" y="3735"/>
                  <a:pt x="3775240" y="40014"/>
                </a:cubicBezTo>
                <a:cubicBezTo>
                  <a:pt x="3875051" y="112573"/>
                  <a:pt x="3815164" y="343334"/>
                  <a:pt x="3835127" y="453957"/>
                </a:cubicBezTo>
                <a:cubicBezTo>
                  <a:pt x="3855089" y="564579"/>
                  <a:pt x="3896677" y="615727"/>
                  <a:pt x="3895013" y="703749"/>
                </a:cubicBezTo>
                <a:cubicBezTo>
                  <a:pt x="3893350" y="791771"/>
                  <a:pt x="3836790" y="861951"/>
                  <a:pt x="3825145" y="982090"/>
                </a:cubicBezTo>
                <a:cubicBezTo>
                  <a:pt x="3813500" y="1102228"/>
                  <a:pt x="3850097" y="1342505"/>
                  <a:pt x="3825145" y="1424580"/>
                </a:cubicBezTo>
                <a:cubicBezTo>
                  <a:pt x="3800192" y="1506654"/>
                  <a:pt x="3761931" y="1460264"/>
                  <a:pt x="3675428" y="1474538"/>
                </a:cubicBezTo>
                <a:cubicBezTo>
                  <a:pt x="3588924" y="1488812"/>
                  <a:pt x="3465823" y="1507844"/>
                  <a:pt x="3306124" y="1510222"/>
                </a:cubicBezTo>
                <a:cubicBezTo>
                  <a:pt x="3146425" y="1512601"/>
                  <a:pt x="2943475" y="1482865"/>
                  <a:pt x="2717236" y="1488812"/>
                </a:cubicBezTo>
                <a:cubicBezTo>
                  <a:pt x="2490997" y="1494759"/>
                  <a:pt x="2199879" y="1545907"/>
                  <a:pt x="1948686" y="1545907"/>
                </a:cubicBezTo>
                <a:cubicBezTo>
                  <a:pt x="1697494" y="1545907"/>
                  <a:pt x="1472917" y="1494759"/>
                  <a:pt x="1210079" y="1488812"/>
                </a:cubicBezTo>
                <a:cubicBezTo>
                  <a:pt x="947242" y="1482865"/>
                  <a:pt x="566294" y="1513791"/>
                  <a:pt x="371661" y="1510222"/>
                </a:cubicBezTo>
                <a:cubicBezTo>
                  <a:pt x="177028" y="1506654"/>
                  <a:pt x="98843" y="1520928"/>
                  <a:pt x="42283" y="1467401"/>
                </a:cubicBezTo>
                <a:cubicBezTo>
                  <a:pt x="-14277" y="1413874"/>
                  <a:pt x="38955" y="1275893"/>
                  <a:pt x="32301" y="1189060"/>
                </a:cubicBezTo>
                <a:cubicBezTo>
                  <a:pt x="25648" y="1102228"/>
                  <a:pt x="-9287" y="1055837"/>
                  <a:pt x="2358" y="946405"/>
                </a:cubicBezTo>
                <a:cubicBezTo>
                  <a:pt x="14003" y="836972"/>
                  <a:pt x="90525" y="656170"/>
                  <a:pt x="102170" y="532463"/>
                </a:cubicBezTo>
                <a:cubicBezTo>
                  <a:pt x="113815" y="408756"/>
                  <a:pt x="65573" y="276723"/>
                  <a:pt x="72227" y="204164"/>
                </a:cubicBezTo>
                <a:cubicBezTo>
                  <a:pt x="78880" y="131605"/>
                  <a:pt x="57255" y="106625"/>
                  <a:pt x="172038" y="75699"/>
                </a:cubicBezTo>
                <a:cubicBezTo>
                  <a:pt x="286821" y="44772"/>
                  <a:pt x="574612" y="18604"/>
                  <a:pt x="760927" y="18604"/>
                </a:cubicBezTo>
                <a:cubicBezTo>
                  <a:pt x="947242"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95327106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1481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1049388"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7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7"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6" name="图片占位符 15"/>
          <p:cNvSpPr>
            <a:spLocks noGrp="1"/>
          </p:cNvSpPr>
          <p:nvPr>
            <p:ph type="pic" sz="quarter" idx="11"/>
          </p:nvPr>
        </p:nvSpPr>
        <p:spPr>
          <a:xfrm>
            <a:off x="3739239"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8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8"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7" name="图片占位符 16"/>
          <p:cNvSpPr>
            <a:spLocks noGrp="1"/>
          </p:cNvSpPr>
          <p:nvPr>
            <p:ph type="pic" sz="quarter" idx="12"/>
          </p:nvPr>
        </p:nvSpPr>
        <p:spPr>
          <a:xfrm>
            <a:off x="6429090"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8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8"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9118940" y="2231537"/>
            <a:ext cx="1681113" cy="1671026"/>
          </a:xfrm>
          <a:custGeom>
            <a:avLst/>
            <a:gdLst>
              <a:gd name="connsiteX0" fmla="*/ 810347 w 1681113"/>
              <a:gd name="connsiteY0" fmla="*/ 0 h 1671026"/>
              <a:gd name="connsiteX1" fmla="*/ 1243100 w 1681113"/>
              <a:gd name="connsiteY1" fmla="*/ 129826 h 1671026"/>
              <a:gd name="connsiteX2" fmla="*/ 1546027 w 1681113"/>
              <a:gd name="connsiteY2" fmla="*/ 424098 h 1671026"/>
              <a:gd name="connsiteX3" fmla="*/ 1675853 w 1681113"/>
              <a:gd name="connsiteY3" fmla="*/ 1047262 h 1671026"/>
              <a:gd name="connsiteX4" fmla="*/ 1381581 w 1681113"/>
              <a:gd name="connsiteY4" fmla="*/ 1462705 h 1671026"/>
              <a:gd name="connsiteX5" fmla="*/ 844967 w 1681113"/>
              <a:gd name="connsiteY5" fmla="*/ 1670426 h 1671026"/>
              <a:gd name="connsiteX6" fmla="*/ 299698 w 1681113"/>
              <a:gd name="connsiteY6" fmla="*/ 1514635 h 1671026"/>
              <a:gd name="connsiteX7" fmla="*/ 31392 w 1681113"/>
              <a:gd name="connsiteY7" fmla="*/ 1203053 h 1671026"/>
              <a:gd name="connsiteX8" fmla="*/ 5426 w 1681113"/>
              <a:gd name="connsiteY8" fmla="*/ 822231 h 1671026"/>
              <a:gd name="connsiteX9" fmla="*/ 31392 w 1681113"/>
              <a:gd name="connsiteY9" fmla="*/ 631819 h 1671026"/>
              <a:gd name="connsiteX10" fmla="*/ 48702 w 1681113"/>
              <a:gd name="connsiteY10" fmla="*/ 571234 h 1671026"/>
              <a:gd name="connsiteX11" fmla="*/ 342974 w 1681113"/>
              <a:gd name="connsiteY11" fmla="*/ 129826 h 1671026"/>
              <a:gd name="connsiteX12" fmla="*/ 810347 w 1681113"/>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3" h="1671026">
                <a:moveTo>
                  <a:pt x="810347" y="0"/>
                </a:moveTo>
                <a:cubicBezTo>
                  <a:pt x="960367" y="0"/>
                  <a:pt x="1120486" y="59143"/>
                  <a:pt x="1243100" y="129826"/>
                </a:cubicBezTo>
                <a:cubicBezTo>
                  <a:pt x="1365713" y="200509"/>
                  <a:pt x="1473901" y="271192"/>
                  <a:pt x="1546027" y="424098"/>
                </a:cubicBezTo>
                <a:cubicBezTo>
                  <a:pt x="1618152" y="577004"/>
                  <a:pt x="1703260" y="874161"/>
                  <a:pt x="1675853" y="1047262"/>
                </a:cubicBezTo>
                <a:cubicBezTo>
                  <a:pt x="1648445" y="1220363"/>
                  <a:pt x="1520061" y="1358844"/>
                  <a:pt x="1381581" y="1462705"/>
                </a:cubicBezTo>
                <a:cubicBezTo>
                  <a:pt x="1243100" y="1566566"/>
                  <a:pt x="1025280" y="1661771"/>
                  <a:pt x="844967" y="1670426"/>
                </a:cubicBezTo>
                <a:cubicBezTo>
                  <a:pt x="664653" y="1679082"/>
                  <a:pt x="435295" y="1592531"/>
                  <a:pt x="299698" y="1514635"/>
                </a:cubicBezTo>
                <a:cubicBezTo>
                  <a:pt x="164102" y="1436740"/>
                  <a:pt x="80437" y="1318454"/>
                  <a:pt x="31392" y="1203053"/>
                </a:cubicBezTo>
                <a:cubicBezTo>
                  <a:pt x="-17654" y="1087653"/>
                  <a:pt x="5426" y="917436"/>
                  <a:pt x="5426" y="822231"/>
                </a:cubicBezTo>
                <a:cubicBezTo>
                  <a:pt x="5426" y="727025"/>
                  <a:pt x="18409" y="679422"/>
                  <a:pt x="31392" y="631819"/>
                </a:cubicBezTo>
                <a:lnTo>
                  <a:pt x="48702" y="571234"/>
                </a:lnTo>
                <a:cubicBezTo>
                  <a:pt x="132367" y="398133"/>
                  <a:pt x="216033" y="225032"/>
                  <a:pt x="342974" y="129826"/>
                </a:cubicBezTo>
                <a:cubicBezTo>
                  <a:pt x="469915" y="34620"/>
                  <a:pt x="660326" y="0"/>
                  <a:pt x="810347"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19535359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98035453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9"/>
          <a:srcRect t="15951" b="15951"/>
          <a:stretch/>
        </p:blipFill>
        <p:spPr>
          <a:xfrm>
            <a:off x="-1" y="0"/>
            <a:ext cx="12192002" cy="6858000"/>
          </a:xfrm>
          <a:prstGeom prst="rect">
            <a:avLst/>
          </a:prstGeom>
        </p:spPr>
      </p:pic>
      <p:sp>
        <p:nvSpPr>
          <p:cNvPr id="8" name="矩形 7"/>
          <p:cNvSpPr/>
          <p:nvPr userDrawn="1"/>
        </p:nvSpPr>
        <p:spPr>
          <a:xfrm>
            <a:off x="0" y="0"/>
            <a:ext cx="12192000" cy="6858000"/>
          </a:xfrm>
          <a:prstGeom prst="rect">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60870173"/>
      </p:ext>
    </p:extLst>
  </p:cSld>
  <p:clrMap bg1="lt1" tx1="dk1" bg2="lt2" tx2="dk2" accent1="accent1" accent2="accent2" accent3="accent3" accent4="accent4" accent5="accent5" accent6="accent6" hlink="hlink" folHlink="folHlink"/>
  <p:sldLayoutIdLst>
    <p:sldLayoutId id="2147483655" r:id="rId1"/>
    <p:sldLayoutId id="2147483660" r:id="rId2"/>
    <p:sldLayoutId id="2147483664" r:id="rId3"/>
    <p:sldLayoutId id="2147483663" r:id="rId4"/>
    <p:sldLayoutId id="2147483659" r:id="rId5"/>
    <p:sldLayoutId id="2147483661" r:id="rId6"/>
    <p:sldLayoutId id="2147483662"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tags" Target="../tags/tag22.xml"/><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tags" Target="../tags/tag21.xml"/><Relationship Id="rId17" Type="http://schemas.openxmlformats.org/officeDocument/2006/relationships/image" Target="../media/image5.png"/><Relationship Id="rId2" Type="http://schemas.openxmlformats.org/officeDocument/2006/relationships/tags" Target="../tags/tag11.xml"/><Relationship Id="rId16" Type="http://schemas.openxmlformats.org/officeDocument/2006/relationships/notesSlide" Target="../notesSlides/notesSlide10.xml"/><Relationship Id="rId1" Type="http://schemas.openxmlformats.org/officeDocument/2006/relationships/themeOverride" Target="../theme/themeOverride2.xml"/><Relationship Id="rId6" Type="http://schemas.openxmlformats.org/officeDocument/2006/relationships/tags" Target="../tags/tag15.xml"/><Relationship Id="rId11" Type="http://schemas.openxmlformats.org/officeDocument/2006/relationships/tags" Target="../tags/tag20.xml"/><Relationship Id="rId5" Type="http://schemas.openxmlformats.org/officeDocument/2006/relationships/tags" Target="../tags/tag14.xml"/><Relationship Id="rId15" Type="http://schemas.openxmlformats.org/officeDocument/2006/relationships/slideLayout" Target="../slideLayouts/slideLayout2.xml"/><Relationship Id="rId10" Type="http://schemas.openxmlformats.org/officeDocument/2006/relationships/tags" Target="../tags/tag19.xml"/><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tags" Target="../tags/tag23.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13.jpeg"/><Relationship Id="rId5" Type="http://schemas.openxmlformats.org/officeDocument/2006/relationships/image" Target="../media/image12.jpg"/><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image" Target="../media/image8.png"/><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notesSlide" Target="../notesSlides/notesSlide2.xml"/><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tags" Target="../tags/tag6.xml"/><Relationship Id="rId11" Type="http://schemas.openxmlformats.org/officeDocument/2006/relationships/slideLayout" Target="../slideLayouts/slideLayout2.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s>
</file>

<file path=ppt/slides/_rels/slide20.xml.rels><?xml version="1.0" encoding="UTF-8" standalone="yes"?>
<Relationships xmlns="http://schemas.openxmlformats.org/package/2006/relationships"><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2.png"/><Relationship Id="rId5" Type="http://schemas.openxmlformats.org/officeDocument/2006/relationships/notesSlide" Target="../notesSlides/notesSlide20.xml"/><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7"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11.jpg"/><Relationship Id="rId5" Type="http://schemas.openxmlformats.org/officeDocument/2006/relationships/image" Target="../media/image17.jpeg"/><Relationship Id="rId4" Type="http://schemas.openxmlformats.org/officeDocument/2006/relationships/image" Target="../media/image16.jpg"/></Relationships>
</file>

<file path=ppt/slides/_rels/slide2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image" Target="../media/image19.jpg"/><Relationship Id="rId5" Type="http://schemas.openxmlformats.org/officeDocument/2006/relationships/image" Target="../media/image18.jpg"/><Relationship Id="rId4" Type="http://schemas.openxmlformats.org/officeDocument/2006/relationships/image" Target="../media/image12.jp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4045807" y="2090033"/>
            <a:ext cx="8048632" cy="1015663"/>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60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手绘风格论文答辩</a:t>
            </a:r>
          </a:p>
        </p:txBody>
      </p:sp>
      <p:sp>
        <p:nvSpPr>
          <p:cNvPr id="2" name="思想气泡: 云 1"/>
          <p:cNvSpPr/>
          <p:nvPr/>
        </p:nvSpPr>
        <p:spPr>
          <a:xfrm>
            <a:off x="9319047" y="815454"/>
            <a:ext cx="1253703" cy="923605"/>
          </a:xfrm>
          <a:prstGeom prst="cloudCallout">
            <a:avLst>
              <a:gd name="adj1" fmla="val -41183"/>
              <a:gd name="adj2" fmla="val 64014"/>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3" name="student-graduation-cap-shape_52041"/>
          <p:cNvSpPr>
            <a:spLocks noChangeAspect="1"/>
          </p:cNvSpPr>
          <p:nvPr/>
        </p:nvSpPr>
        <p:spPr bwMode="auto">
          <a:xfrm>
            <a:off x="1357794" y="2090033"/>
            <a:ext cx="2494749" cy="1534331"/>
          </a:xfrm>
          <a:custGeom>
            <a:avLst/>
            <a:gdLst>
              <a:gd name="T0" fmla="*/ 242 w 256"/>
              <a:gd name="T1" fmla="*/ 115 h 158"/>
              <a:gd name="T2" fmla="*/ 238 w 256"/>
              <a:gd name="T3" fmla="*/ 108 h 158"/>
              <a:gd name="T4" fmla="*/ 238 w 256"/>
              <a:gd name="T5" fmla="*/ 71 h 158"/>
              <a:gd name="T6" fmla="*/ 256 w 256"/>
              <a:gd name="T7" fmla="*/ 62 h 158"/>
              <a:gd name="T8" fmla="*/ 128 w 256"/>
              <a:gd name="T9" fmla="*/ 0 h 158"/>
              <a:gd name="T10" fmla="*/ 0 w 256"/>
              <a:gd name="T11" fmla="*/ 62 h 158"/>
              <a:gd name="T12" fmla="*/ 57 w 256"/>
              <a:gd name="T13" fmla="*/ 90 h 158"/>
              <a:gd name="T14" fmla="*/ 57 w 256"/>
              <a:gd name="T15" fmla="*/ 134 h 158"/>
              <a:gd name="T16" fmla="*/ 129 w 256"/>
              <a:gd name="T17" fmla="*/ 158 h 158"/>
              <a:gd name="T18" fmla="*/ 199 w 256"/>
              <a:gd name="T19" fmla="*/ 134 h 158"/>
              <a:gd name="T20" fmla="*/ 199 w 256"/>
              <a:gd name="T21" fmla="*/ 90 h 158"/>
              <a:gd name="T22" fmla="*/ 230 w 256"/>
              <a:gd name="T23" fmla="*/ 75 h 158"/>
              <a:gd name="T24" fmla="*/ 230 w 256"/>
              <a:gd name="T25" fmla="*/ 108 h 158"/>
              <a:gd name="T26" fmla="*/ 226 w 256"/>
              <a:gd name="T27" fmla="*/ 115 h 158"/>
              <a:gd name="T28" fmla="*/ 229 w 256"/>
              <a:gd name="T29" fmla="*/ 121 h 158"/>
              <a:gd name="T30" fmla="*/ 225 w 256"/>
              <a:gd name="T31" fmla="*/ 147 h 158"/>
              <a:gd name="T32" fmla="*/ 244 w 256"/>
              <a:gd name="T33" fmla="*/ 147 h 158"/>
              <a:gd name="T34" fmla="*/ 239 w 256"/>
              <a:gd name="T35" fmla="*/ 121 h 158"/>
              <a:gd name="T36" fmla="*/ 242 w 256"/>
              <a:gd name="T37" fmla="*/ 11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158">
                <a:moveTo>
                  <a:pt x="242" y="115"/>
                </a:moveTo>
                <a:cubicBezTo>
                  <a:pt x="242" y="112"/>
                  <a:pt x="241" y="109"/>
                  <a:pt x="238" y="108"/>
                </a:cubicBezTo>
                <a:cubicBezTo>
                  <a:pt x="238" y="71"/>
                  <a:pt x="238" y="71"/>
                  <a:pt x="238" y="71"/>
                </a:cubicBezTo>
                <a:cubicBezTo>
                  <a:pt x="256" y="62"/>
                  <a:pt x="256" y="62"/>
                  <a:pt x="256" y="62"/>
                </a:cubicBezTo>
                <a:cubicBezTo>
                  <a:pt x="128" y="0"/>
                  <a:pt x="128" y="0"/>
                  <a:pt x="128" y="0"/>
                </a:cubicBezTo>
                <a:cubicBezTo>
                  <a:pt x="0" y="62"/>
                  <a:pt x="0" y="62"/>
                  <a:pt x="0" y="62"/>
                </a:cubicBezTo>
                <a:cubicBezTo>
                  <a:pt x="57" y="90"/>
                  <a:pt x="57" y="90"/>
                  <a:pt x="57" y="90"/>
                </a:cubicBezTo>
                <a:cubicBezTo>
                  <a:pt x="57" y="134"/>
                  <a:pt x="57" y="134"/>
                  <a:pt x="57" y="134"/>
                </a:cubicBezTo>
                <a:cubicBezTo>
                  <a:pt x="57" y="134"/>
                  <a:pt x="83" y="158"/>
                  <a:pt x="129" y="158"/>
                </a:cubicBezTo>
                <a:cubicBezTo>
                  <a:pt x="175" y="158"/>
                  <a:pt x="199" y="134"/>
                  <a:pt x="199" y="134"/>
                </a:cubicBezTo>
                <a:cubicBezTo>
                  <a:pt x="199" y="90"/>
                  <a:pt x="199" y="90"/>
                  <a:pt x="199" y="90"/>
                </a:cubicBezTo>
                <a:cubicBezTo>
                  <a:pt x="230" y="75"/>
                  <a:pt x="230" y="75"/>
                  <a:pt x="230" y="75"/>
                </a:cubicBezTo>
                <a:cubicBezTo>
                  <a:pt x="230" y="108"/>
                  <a:pt x="230" y="108"/>
                  <a:pt x="230" y="108"/>
                </a:cubicBezTo>
                <a:cubicBezTo>
                  <a:pt x="228" y="109"/>
                  <a:pt x="226" y="112"/>
                  <a:pt x="226" y="115"/>
                </a:cubicBezTo>
                <a:cubicBezTo>
                  <a:pt x="226" y="118"/>
                  <a:pt x="227" y="120"/>
                  <a:pt x="229" y="121"/>
                </a:cubicBezTo>
                <a:cubicBezTo>
                  <a:pt x="225" y="147"/>
                  <a:pt x="225" y="147"/>
                  <a:pt x="225" y="147"/>
                </a:cubicBezTo>
                <a:cubicBezTo>
                  <a:pt x="244" y="147"/>
                  <a:pt x="244" y="147"/>
                  <a:pt x="244" y="147"/>
                </a:cubicBezTo>
                <a:cubicBezTo>
                  <a:pt x="239" y="121"/>
                  <a:pt x="239" y="121"/>
                  <a:pt x="239" y="121"/>
                </a:cubicBezTo>
                <a:cubicBezTo>
                  <a:pt x="241" y="120"/>
                  <a:pt x="242" y="118"/>
                  <a:pt x="242" y="115"/>
                </a:cubicBezTo>
                <a:close/>
              </a:path>
            </a:pathLst>
          </a:custGeom>
          <a:blipFill>
            <a:blip r:embed="rId6"/>
            <a:stretch>
              <a:fillRect/>
            </a:stretch>
          </a:blipFill>
          <a:ln>
            <a:noFill/>
          </a:ln>
        </p:spPr>
      </p:sp>
      <p:sp>
        <p:nvSpPr>
          <p:cNvPr id="5" name="任意多边形: 形状 4"/>
          <p:cNvSpPr/>
          <p:nvPr/>
        </p:nvSpPr>
        <p:spPr>
          <a:xfrm>
            <a:off x="4325257" y="3205402"/>
            <a:ext cx="5820229" cy="190941"/>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164675" y="3510563"/>
            <a:ext cx="5980811" cy="33572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chemeClr val="tx1">
                    <a:lumMod val="65000"/>
                    <a:lumOff val="35000"/>
                  </a:schemeClr>
                </a:solidFill>
                <a:effectLst/>
                <a:uLnTx/>
                <a:uFillTx/>
                <a:latin typeface="Mistral" panose="03090702030407020403" pitchFamily="66" charset="0"/>
                <a:ea typeface="等线" panose="02010600030101010101" pitchFamily="2" charset="-122"/>
              </a:rPr>
              <a:t>THIS TEMPLATE DESIGNED FOR FEI ER SHE JI</a:t>
            </a:r>
            <a:endParaRPr kumimoji="0" lang="zh-CN" altLang="en-US" sz="1600" u="none" strike="noStrike" kern="1200" cap="none" spc="0" normalizeH="0" baseline="0" noProof="0" dirty="0">
              <a:ln>
                <a:noFill/>
              </a:ln>
              <a:solidFill>
                <a:schemeClr val="tx1">
                  <a:lumMod val="65000"/>
                  <a:lumOff val="35000"/>
                </a:schemeClr>
              </a:solidFill>
              <a:effectLst/>
              <a:uLnTx/>
              <a:uFillTx/>
              <a:latin typeface="Mistral" panose="03090702030407020403" pitchFamily="66" charset="0"/>
              <a:ea typeface="等线" panose="02010600030101010101" pitchFamily="2" charset="-122"/>
            </a:endParaRPr>
          </a:p>
        </p:txBody>
      </p:sp>
      <p:sp>
        <p:nvSpPr>
          <p:cNvPr id="27" name="student-graduation-cap-shape_52041"/>
          <p:cNvSpPr>
            <a:spLocks noChangeAspect="1"/>
          </p:cNvSpPr>
          <p:nvPr/>
        </p:nvSpPr>
        <p:spPr bwMode="auto">
          <a:xfrm>
            <a:off x="3201103" y="4566372"/>
            <a:ext cx="290672" cy="350126"/>
          </a:xfrm>
          <a:custGeom>
            <a:avLst/>
            <a:gdLst>
              <a:gd name="connsiteX0" fmla="*/ 56671 w 279400"/>
              <a:gd name="connsiteY0" fmla="*/ 192087 h 336550"/>
              <a:gd name="connsiteX1" fmla="*/ 224047 w 279400"/>
              <a:gd name="connsiteY1" fmla="*/ 192087 h 336550"/>
              <a:gd name="connsiteX2" fmla="*/ 279400 w 279400"/>
              <a:gd name="connsiteY2" fmla="*/ 247752 h 336550"/>
              <a:gd name="connsiteX3" fmla="*/ 279400 w 279400"/>
              <a:gd name="connsiteY3" fmla="*/ 336550 h 336550"/>
              <a:gd name="connsiteX4" fmla="*/ 176602 w 279400"/>
              <a:gd name="connsiteY4" fmla="*/ 336550 h 336550"/>
              <a:gd name="connsiteX5" fmla="*/ 158151 w 279400"/>
              <a:gd name="connsiteY5" fmla="*/ 245101 h 336550"/>
              <a:gd name="connsiteX6" fmla="*/ 151562 w 279400"/>
              <a:gd name="connsiteY6" fmla="*/ 239800 h 336550"/>
              <a:gd name="connsiteX7" fmla="*/ 167377 w 279400"/>
              <a:gd name="connsiteY7" fmla="*/ 213293 h 336550"/>
              <a:gd name="connsiteX8" fmla="*/ 167377 w 279400"/>
              <a:gd name="connsiteY8" fmla="*/ 209317 h 336550"/>
              <a:gd name="connsiteX9" fmla="*/ 163423 w 279400"/>
              <a:gd name="connsiteY9" fmla="*/ 207991 h 336550"/>
              <a:gd name="connsiteX10" fmla="*/ 121249 w 279400"/>
              <a:gd name="connsiteY10" fmla="*/ 207991 h 336550"/>
              <a:gd name="connsiteX11" fmla="*/ 118613 w 279400"/>
              <a:gd name="connsiteY11" fmla="*/ 209317 h 336550"/>
              <a:gd name="connsiteX12" fmla="*/ 118613 w 279400"/>
              <a:gd name="connsiteY12" fmla="*/ 213293 h 336550"/>
              <a:gd name="connsiteX13" fmla="*/ 134429 w 279400"/>
              <a:gd name="connsiteY13" fmla="*/ 239800 h 336550"/>
              <a:gd name="connsiteX14" fmla="*/ 126521 w 279400"/>
              <a:gd name="connsiteY14" fmla="*/ 245101 h 336550"/>
              <a:gd name="connsiteX15" fmla="*/ 110706 w 279400"/>
              <a:gd name="connsiteY15" fmla="*/ 336550 h 336550"/>
              <a:gd name="connsiteX16" fmla="*/ 0 w 279400"/>
              <a:gd name="connsiteY16" fmla="*/ 336550 h 336550"/>
              <a:gd name="connsiteX17" fmla="*/ 0 w 279400"/>
              <a:gd name="connsiteY17" fmla="*/ 247752 h 336550"/>
              <a:gd name="connsiteX18" fmla="*/ 56671 w 279400"/>
              <a:gd name="connsiteY18" fmla="*/ 192087 h 336550"/>
              <a:gd name="connsiteX19" fmla="*/ 138907 w 279400"/>
              <a:gd name="connsiteY19" fmla="*/ 0 h 336550"/>
              <a:gd name="connsiteX20" fmla="*/ 219076 w 279400"/>
              <a:gd name="connsiteY20" fmla="*/ 80169 h 336550"/>
              <a:gd name="connsiteX21" fmla="*/ 138907 w 279400"/>
              <a:gd name="connsiteY21" fmla="*/ 160338 h 336550"/>
              <a:gd name="connsiteX22" fmla="*/ 58738 w 279400"/>
              <a:gd name="connsiteY22" fmla="*/ 80169 h 336550"/>
              <a:gd name="connsiteX23" fmla="*/ 138907 w 279400"/>
              <a:gd name="connsiteY23"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79400" h="336550">
                <a:moveTo>
                  <a:pt x="56671" y="192087"/>
                </a:moveTo>
                <a:cubicBezTo>
                  <a:pt x="56671" y="192087"/>
                  <a:pt x="56671" y="192087"/>
                  <a:pt x="224047" y="192087"/>
                </a:cubicBezTo>
                <a:cubicBezTo>
                  <a:pt x="254360" y="192087"/>
                  <a:pt x="279400" y="217269"/>
                  <a:pt x="279400" y="247752"/>
                </a:cubicBezTo>
                <a:cubicBezTo>
                  <a:pt x="279400" y="247752"/>
                  <a:pt x="279400" y="247752"/>
                  <a:pt x="279400" y="336550"/>
                </a:cubicBezTo>
                <a:cubicBezTo>
                  <a:pt x="279400" y="336550"/>
                  <a:pt x="279400" y="336550"/>
                  <a:pt x="176602" y="336550"/>
                </a:cubicBezTo>
                <a:cubicBezTo>
                  <a:pt x="176602" y="336550"/>
                  <a:pt x="176602" y="336550"/>
                  <a:pt x="158151" y="245101"/>
                </a:cubicBezTo>
                <a:cubicBezTo>
                  <a:pt x="158151" y="242450"/>
                  <a:pt x="154197" y="239800"/>
                  <a:pt x="151562" y="239800"/>
                </a:cubicBezTo>
                <a:cubicBezTo>
                  <a:pt x="151562" y="239800"/>
                  <a:pt x="151562" y="239800"/>
                  <a:pt x="167377" y="213293"/>
                </a:cubicBezTo>
                <a:cubicBezTo>
                  <a:pt x="167377" y="211967"/>
                  <a:pt x="167377" y="210642"/>
                  <a:pt x="167377" y="209317"/>
                </a:cubicBezTo>
                <a:cubicBezTo>
                  <a:pt x="166059" y="207991"/>
                  <a:pt x="164741" y="207991"/>
                  <a:pt x="163423" y="207991"/>
                </a:cubicBezTo>
                <a:cubicBezTo>
                  <a:pt x="163423" y="207991"/>
                  <a:pt x="163423" y="207991"/>
                  <a:pt x="121249" y="207991"/>
                </a:cubicBezTo>
                <a:cubicBezTo>
                  <a:pt x="119931" y="207991"/>
                  <a:pt x="118613" y="207991"/>
                  <a:pt x="118613" y="209317"/>
                </a:cubicBezTo>
                <a:cubicBezTo>
                  <a:pt x="117296" y="210642"/>
                  <a:pt x="117296" y="211967"/>
                  <a:pt x="118613" y="213293"/>
                </a:cubicBezTo>
                <a:cubicBezTo>
                  <a:pt x="118613" y="213293"/>
                  <a:pt x="118613" y="213293"/>
                  <a:pt x="134429" y="239800"/>
                </a:cubicBezTo>
                <a:cubicBezTo>
                  <a:pt x="130475" y="239800"/>
                  <a:pt x="127839" y="242450"/>
                  <a:pt x="126521" y="245101"/>
                </a:cubicBezTo>
                <a:cubicBezTo>
                  <a:pt x="126521" y="245101"/>
                  <a:pt x="126521" y="245101"/>
                  <a:pt x="110706" y="336550"/>
                </a:cubicBezTo>
                <a:cubicBezTo>
                  <a:pt x="110706" y="336550"/>
                  <a:pt x="110706" y="336550"/>
                  <a:pt x="0" y="336550"/>
                </a:cubicBezTo>
                <a:cubicBezTo>
                  <a:pt x="0" y="336550"/>
                  <a:pt x="0" y="336550"/>
                  <a:pt x="0" y="247752"/>
                </a:cubicBezTo>
                <a:cubicBezTo>
                  <a:pt x="0" y="217269"/>
                  <a:pt x="25040" y="192087"/>
                  <a:pt x="56671" y="192087"/>
                </a:cubicBezTo>
                <a:close/>
                <a:moveTo>
                  <a:pt x="138907" y="0"/>
                </a:moveTo>
                <a:cubicBezTo>
                  <a:pt x="183183" y="0"/>
                  <a:pt x="219076" y="35893"/>
                  <a:pt x="219076" y="80169"/>
                </a:cubicBezTo>
                <a:cubicBezTo>
                  <a:pt x="219076" y="124445"/>
                  <a:pt x="183183" y="160338"/>
                  <a:pt x="138907" y="160338"/>
                </a:cubicBezTo>
                <a:cubicBezTo>
                  <a:pt x="94631" y="160338"/>
                  <a:pt x="58738" y="124445"/>
                  <a:pt x="58738" y="80169"/>
                </a:cubicBezTo>
                <a:cubicBezTo>
                  <a:pt x="58738" y="35893"/>
                  <a:pt x="94631" y="0"/>
                  <a:pt x="138907" y="0"/>
                </a:cubicBezTo>
                <a:close/>
              </a:path>
            </a:pathLst>
          </a:custGeom>
          <a:blipFill>
            <a:blip r:embed="rId7"/>
            <a:stretch>
              <a:fillRect/>
            </a:stretch>
          </a:blipFill>
          <a:ln>
            <a:noFill/>
          </a:ln>
        </p:spPr>
        <p:txBody>
          <a:bodyPr/>
          <a:lstStyle/>
          <a:p>
            <a:endParaRPr lang="zh-CN" altLang="en-US"/>
          </a:p>
        </p:txBody>
      </p:sp>
      <p:sp>
        <p:nvSpPr>
          <p:cNvPr id="30" name="文本框 29"/>
          <p:cNvSpPr txBox="1"/>
          <p:nvPr/>
        </p:nvSpPr>
        <p:spPr>
          <a:xfrm>
            <a:off x="3658141" y="4566371"/>
            <a:ext cx="2548106" cy="33855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此处添加答辩人姓名</a:t>
            </a:r>
          </a:p>
        </p:txBody>
      </p:sp>
      <p:sp>
        <p:nvSpPr>
          <p:cNvPr id="29" name="student-graduation-cap-shape_52041"/>
          <p:cNvSpPr>
            <a:spLocks noChangeAspect="1"/>
          </p:cNvSpPr>
          <p:nvPr/>
        </p:nvSpPr>
        <p:spPr bwMode="auto">
          <a:xfrm>
            <a:off x="3171375" y="5238606"/>
            <a:ext cx="350128" cy="309162"/>
          </a:xfrm>
          <a:custGeom>
            <a:avLst/>
            <a:gdLst>
              <a:gd name="connsiteX0" fmla="*/ 198438 w 331788"/>
              <a:gd name="connsiteY0" fmla="*/ 207244 h 292969"/>
              <a:gd name="connsiteX1" fmla="*/ 301626 w 331788"/>
              <a:gd name="connsiteY1" fmla="*/ 207244 h 292969"/>
              <a:gd name="connsiteX2" fmla="*/ 301626 w 331788"/>
              <a:gd name="connsiteY2" fmla="*/ 215182 h 292969"/>
              <a:gd name="connsiteX3" fmla="*/ 198438 w 331788"/>
              <a:gd name="connsiteY3" fmla="*/ 215182 h 292969"/>
              <a:gd name="connsiteX4" fmla="*/ 198438 w 331788"/>
              <a:gd name="connsiteY4" fmla="*/ 178669 h 292969"/>
              <a:gd name="connsiteX5" fmla="*/ 301626 w 331788"/>
              <a:gd name="connsiteY5" fmla="*/ 178669 h 292969"/>
              <a:gd name="connsiteX6" fmla="*/ 301626 w 331788"/>
              <a:gd name="connsiteY6" fmla="*/ 185019 h 292969"/>
              <a:gd name="connsiteX7" fmla="*/ 198438 w 331788"/>
              <a:gd name="connsiteY7" fmla="*/ 185019 h 292969"/>
              <a:gd name="connsiteX8" fmla="*/ 50800 w 331788"/>
              <a:gd name="connsiteY8" fmla="*/ 172319 h 292969"/>
              <a:gd name="connsiteX9" fmla="*/ 139700 w 331788"/>
              <a:gd name="connsiteY9" fmla="*/ 199306 h 292969"/>
              <a:gd name="connsiteX10" fmla="*/ 139700 w 331788"/>
              <a:gd name="connsiteY10" fmla="*/ 207244 h 292969"/>
              <a:gd name="connsiteX11" fmla="*/ 50800 w 331788"/>
              <a:gd name="connsiteY11" fmla="*/ 180256 h 292969"/>
              <a:gd name="connsiteX12" fmla="*/ 198438 w 331788"/>
              <a:gd name="connsiteY12" fmla="*/ 148506 h 292969"/>
              <a:gd name="connsiteX13" fmla="*/ 301626 w 331788"/>
              <a:gd name="connsiteY13" fmla="*/ 148506 h 292969"/>
              <a:gd name="connsiteX14" fmla="*/ 301626 w 331788"/>
              <a:gd name="connsiteY14" fmla="*/ 156444 h 292969"/>
              <a:gd name="connsiteX15" fmla="*/ 198438 w 331788"/>
              <a:gd name="connsiteY15" fmla="*/ 156444 h 292969"/>
              <a:gd name="connsiteX16" fmla="*/ 50800 w 331788"/>
              <a:gd name="connsiteY16" fmla="*/ 142156 h 292969"/>
              <a:gd name="connsiteX17" fmla="*/ 139700 w 331788"/>
              <a:gd name="connsiteY17" fmla="*/ 169143 h 292969"/>
              <a:gd name="connsiteX18" fmla="*/ 139700 w 331788"/>
              <a:gd name="connsiteY18" fmla="*/ 177081 h 292969"/>
              <a:gd name="connsiteX19" fmla="*/ 50800 w 331788"/>
              <a:gd name="connsiteY19" fmla="*/ 150093 h 292969"/>
              <a:gd name="connsiteX20" fmla="*/ 196850 w 331788"/>
              <a:gd name="connsiteY20" fmla="*/ 118344 h 292969"/>
              <a:gd name="connsiteX21" fmla="*/ 301625 w 331788"/>
              <a:gd name="connsiteY21" fmla="*/ 118344 h 292969"/>
              <a:gd name="connsiteX22" fmla="*/ 301625 w 331788"/>
              <a:gd name="connsiteY22" fmla="*/ 126282 h 292969"/>
              <a:gd name="connsiteX23" fmla="*/ 196850 w 331788"/>
              <a:gd name="connsiteY23" fmla="*/ 126282 h 292969"/>
              <a:gd name="connsiteX24" fmla="*/ 50800 w 331788"/>
              <a:gd name="connsiteY24" fmla="*/ 113581 h 292969"/>
              <a:gd name="connsiteX25" fmla="*/ 139700 w 331788"/>
              <a:gd name="connsiteY25" fmla="*/ 140568 h 292969"/>
              <a:gd name="connsiteX26" fmla="*/ 139700 w 331788"/>
              <a:gd name="connsiteY26" fmla="*/ 148506 h 292969"/>
              <a:gd name="connsiteX27" fmla="*/ 50800 w 331788"/>
              <a:gd name="connsiteY27" fmla="*/ 121518 h 292969"/>
              <a:gd name="connsiteX28" fmla="*/ 95250 w 331788"/>
              <a:gd name="connsiteY28" fmla="*/ 97706 h 292969"/>
              <a:gd name="connsiteX29" fmla="*/ 139700 w 331788"/>
              <a:gd name="connsiteY29" fmla="*/ 110406 h 292969"/>
              <a:gd name="connsiteX30" fmla="*/ 139700 w 331788"/>
              <a:gd name="connsiteY30" fmla="*/ 118344 h 292969"/>
              <a:gd name="connsiteX31" fmla="*/ 95250 w 331788"/>
              <a:gd name="connsiteY31" fmla="*/ 105643 h 292969"/>
              <a:gd name="connsiteX32" fmla="*/ 196850 w 331788"/>
              <a:gd name="connsiteY32" fmla="*/ 89769 h 292969"/>
              <a:gd name="connsiteX33" fmla="*/ 301625 w 331788"/>
              <a:gd name="connsiteY33" fmla="*/ 89769 h 292969"/>
              <a:gd name="connsiteX34" fmla="*/ 301625 w 331788"/>
              <a:gd name="connsiteY34" fmla="*/ 97707 h 292969"/>
              <a:gd name="connsiteX35" fmla="*/ 196850 w 331788"/>
              <a:gd name="connsiteY35" fmla="*/ 97707 h 292969"/>
              <a:gd name="connsiteX36" fmla="*/ 95250 w 331788"/>
              <a:gd name="connsiteY36" fmla="*/ 67544 h 292969"/>
              <a:gd name="connsiteX37" fmla="*/ 139700 w 331788"/>
              <a:gd name="connsiteY37" fmla="*/ 81831 h 292969"/>
              <a:gd name="connsiteX38" fmla="*/ 139700 w 331788"/>
              <a:gd name="connsiteY38" fmla="*/ 89769 h 292969"/>
              <a:gd name="connsiteX39" fmla="*/ 95250 w 331788"/>
              <a:gd name="connsiteY39" fmla="*/ 75481 h 292969"/>
              <a:gd name="connsiteX40" fmla="*/ 68263 w 331788"/>
              <a:gd name="connsiteY40" fmla="*/ 67544 h 292969"/>
              <a:gd name="connsiteX41" fmla="*/ 61913 w 331788"/>
              <a:gd name="connsiteY41" fmla="*/ 81832 h 292969"/>
              <a:gd name="connsiteX42" fmla="*/ 71438 w 331788"/>
              <a:gd name="connsiteY42" fmla="*/ 85007 h 292969"/>
              <a:gd name="connsiteX43" fmla="*/ 61913 w 331788"/>
              <a:gd name="connsiteY43" fmla="*/ 56431 h 292969"/>
              <a:gd name="connsiteX44" fmla="*/ 71438 w 331788"/>
              <a:gd name="connsiteY44" fmla="*/ 59606 h 292969"/>
              <a:gd name="connsiteX45" fmla="*/ 84138 w 331788"/>
              <a:gd name="connsiteY45" fmla="*/ 104056 h 292969"/>
              <a:gd name="connsiteX46" fmla="*/ 76200 w 331788"/>
              <a:gd name="connsiteY46" fmla="*/ 102468 h 292969"/>
              <a:gd name="connsiteX47" fmla="*/ 74613 w 331788"/>
              <a:gd name="connsiteY47" fmla="*/ 92943 h 292969"/>
              <a:gd name="connsiteX48" fmla="*/ 60325 w 331788"/>
              <a:gd name="connsiteY48" fmla="*/ 89768 h 292969"/>
              <a:gd name="connsiteX49" fmla="*/ 58737 w 331788"/>
              <a:gd name="connsiteY49" fmla="*/ 96118 h 292969"/>
              <a:gd name="connsiteX50" fmla="*/ 53975 w 331788"/>
              <a:gd name="connsiteY50" fmla="*/ 96118 h 292969"/>
              <a:gd name="connsiteX51" fmla="*/ 50800 w 331788"/>
              <a:gd name="connsiteY51" fmla="*/ 94531 h 292969"/>
              <a:gd name="connsiteX52" fmla="*/ 171450 w 331788"/>
              <a:gd name="connsiteY52" fmla="*/ 54844 h 292969"/>
              <a:gd name="connsiteX53" fmla="*/ 171450 w 331788"/>
              <a:gd name="connsiteY53" fmla="*/ 248519 h 292969"/>
              <a:gd name="connsiteX54" fmla="*/ 320675 w 331788"/>
              <a:gd name="connsiteY54" fmla="*/ 248519 h 292969"/>
              <a:gd name="connsiteX55" fmla="*/ 320675 w 331788"/>
              <a:gd name="connsiteY55" fmla="*/ 54844 h 292969"/>
              <a:gd name="connsiteX56" fmla="*/ 215900 w 331788"/>
              <a:gd name="connsiteY56" fmla="*/ 54844 h 292969"/>
              <a:gd name="connsiteX57" fmla="*/ 215900 w 331788"/>
              <a:gd name="connsiteY57" fmla="*/ 75481 h 292969"/>
              <a:gd name="connsiteX58" fmla="*/ 206375 w 331788"/>
              <a:gd name="connsiteY58" fmla="*/ 67544 h 292969"/>
              <a:gd name="connsiteX59" fmla="*/ 195262 w 331788"/>
              <a:gd name="connsiteY59" fmla="*/ 75481 h 292969"/>
              <a:gd name="connsiteX60" fmla="*/ 195262 w 331788"/>
              <a:gd name="connsiteY60" fmla="*/ 54844 h 292969"/>
              <a:gd name="connsiteX61" fmla="*/ 33338 w 331788"/>
              <a:gd name="connsiteY61" fmla="*/ 13569 h 292969"/>
              <a:gd name="connsiteX62" fmla="*/ 33338 w 331788"/>
              <a:gd name="connsiteY62" fmla="*/ 42144 h 292969"/>
              <a:gd name="connsiteX63" fmla="*/ 33338 w 331788"/>
              <a:gd name="connsiteY63" fmla="*/ 207244 h 292969"/>
              <a:gd name="connsiteX64" fmla="*/ 160338 w 331788"/>
              <a:gd name="connsiteY64" fmla="*/ 245344 h 292969"/>
              <a:gd name="connsiteX65" fmla="*/ 160338 w 331788"/>
              <a:gd name="connsiteY65" fmla="*/ 53256 h 292969"/>
              <a:gd name="connsiteX66" fmla="*/ 146050 w 331788"/>
              <a:gd name="connsiteY66" fmla="*/ 48494 h 292969"/>
              <a:gd name="connsiteX67" fmla="*/ 128588 w 331788"/>
              <a:gd name="connsiteY67" fmla="*/ 42144 h 292969"/>
              <a:gd name="connsiteX68" fmla="*/ 23329 w 331788"/>
              <a:gd name="connsiteY68" fmla="*/ 575 h 292969"/>
              <a:gd name="connsiteX69" fmla="*/ 28513 w 331788"/>
              <a:gd name="connsiteY69" fmla="*/ 575 h 292969"/>
              <a:gd name="connsiteX70" fmla="*/ 167190 w 331788"/>
              <a:gd name="connsiteY70" fmla="*/ 41975 h 292969"/>
              <a:gd name="connsiteX71" fmla="*/ 326604 w 331788"/>
              <a:gd name="connsiteY71" fmla="*/ 41975 h 292969"/>
              <a:gd name="connsiteX72" fmla="*/ 331788 w 331788"/>
              <a:gd name="connsiteY72" fmla="*/ 48444 h 292969"/>
              <a:gd name="connsiteX73" fmla="*/ 331788 w 331788"/>
              <a:gd name="connsiteY73" fmla="*/ 252862 h 292969"/>
              <a:gd name="connsiteX74" fmla="*/ 326604 w 331788"/>
              <a:gd name="connsiteY74" fmla="*/ 258037 h 292969"/>
              <a:gd name="connsiteX75" fmla="*/ 206072 w 331788"/>
              <a:gd name="connsiteY75" fmla="*/ 258037 h 292969"/>
              <a:gd name="connsiteX76" fmla="*/ 206072 w 331788"/>
              <a:gd name="connsiteY76" fmla="*/ 281325 h 292969"/>
              <a:gd name="connsiteX77" fmla="*/ 228104 w 331788"/>
              <a:gd name="connsiteY77" fmla="*/ 281325 h 292969"/>
              <a:gd name="connsiteX78" fmla="*/ 228104 w 331788"/>
              <a:gd name="connsiteY78" fmla="*/ 292969 h 292969"/>
              <a:gd name="connsiteX79" fmla="*/ 103684 w 331788"/>
              <a:gd name="connsiteY79" fmla="*/ 292969 h 292969"/>
              <a:gd name="connsiteX80" fmla="*/ 103684 w 331788"/>
              <a:gd name="connsiteY80" fmla="*/ 281325 h 292969"/>
              <a:gd name="connsiteX81" fmla="*/ 125716 w 331788"/>
              <a:gd name="connsiteY81" fmla="*/ 281325 h 292969"/>
              <a:gd name="connsiteX82" fmla="*/ 125716 w 331788"/>
              <a:gd name="connsiteY82" fmla="*/ 258037 h 292969"/>
              <a:gd name="connsiteX83" fmla="*/ 5184 w 331788"/>
              <a:gd name="connsiteY83" fmla="*/ 258037 h 292969"/>
              <a:gd name="connsiteX84" fmla="*/ 0 w 331788"/>
              <a:gd name="connsiteY84" fmla="*/ 252862 h 292969"/>
              <a:gd name="connsiteX85" fmla="*/ 0 w 331788"/>
              <a:gd name="connsiteY85" fmla="*/ 48444 h 292969"/>
              <a:gd name="connsiteX86" fmla="*/ 5184 w 331788"/>
              <a:gd name="connsiteY86" fmla="*/ 41975 h 292969"/>
              <a:gd name="connsiteX87" fmla="*/ 20737 w 331788"/>
              <a:gd name="connsiteY87" fmla="*/ 41975 h 292969"/>
              <a:gd name="connsiteX88" fmla="*/ 20737 w 331788"/>
              <a:gd name="connsiteY88" fmla="*/ 5750 h 292969"/>
              <a:gd name="connsiteX89" fmla="*/ 23329 w 331788"/>
              <a:gd name="connsiteY89" fmla="*/ 575 h 292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31788" h="292969">
                <a:moveTo>
                  <a:pt x="198438" y="207244"/>
                </a:moveTo>
                <a:lnTo>
                  <a:pt x="301626" y="207244"/>
                </a:lnTo>
                <a:lnTo>
                  <a:pt x="301626" y="215182"/>
                </a:lnTo>
                <a:lnTo>
                  <a:pt x="198438" y="215182"/>
                </a:lnTo>
                <a:close/>
                <a:moveTo>
                  <a:pt x="198438" y="178669"/>
                </a:moveTo>
                <a:lnTo>
                  <a:pt x="301626" y="178669"/>
                </a:lnTo>
                <a:lnTo>
                  <a:pt x="301626" y="185019"/>
                </a:lnTo>
                <a:lnTo>
                  <a:pt x="198438" y="185019"/>
                </a:lnTo>
                <a:close/>
                <a:moveTo>
                  <a:pt x="50800" y="172319"/>
                </a:moveTo>
                <a:lnTo>
                  <a:pt x="139700" y="199306"/>
                </a:lnTo>
                <a:lnTo>
                  <a:pt x="139700" y="207244"/>
                </a:lnTo>
                <a:lnTo>
                  <a:pt x="50800" y="180256"/>
                </a:lnTo>
                <a:close/>
                <a:moveTo>
                  <a:pt x="198438" y="148506"/>
                </a:moveTo>
                <a:lnTo>
                  <a:pt x="301626" y="148506"/>
                </a:lnTo>
                <a:lnTo>
                  <a:pt x="301626" y="156444"/>
                </a:lnTo>
                <a:lnTo>
                  <a:pt x="198438" y="156444"/>
                </a:lnTo>
                <a:close/>
                <a:moveTo>
                  <a:pt x="50800" y="142156"/>
                </a:moveTo>
                <a:lnTo>
                  <a:pt x="139700" y="169143"/>
                </a:lnTo>
                <a:lnTo>
                  <a:pt x="139700" y="177081"/>
                </a:lnTo>
                <a:lnTo>
                  <a:pt x="50800" y="150093"/>
                </a:lnTo>
                <a:close/>
                <a:moveTo>
                  <a:pt x="196850" y="118344"/>
                </a:moveTo>
                <a:lnTo>
                  <a:pt x="301625" y="118344"/>
                </a:lnTo>
                <a:lnTo>
                  <a:pt x="301625" y="126282"/>
                </a:lnTo>
                <a:lnTo>
                  <a:pt x="196850" y="126282"/>
                </a:lnTo>
                <a:close/>
                <a:moveTo>
                  <a:pt x="50800" y="113581"/>
                </a:moveTo>
                <a:lnTo>
                  <a:pt x="139700" y="140568"/>
                </a:lnTo>
                <a:lnTo>
                  <a:pt x="139700" y="148506"/>
                </a:lnTo>
                <a:lnTo>
                  <a:pt x="50800" y="121518"/>
                </a:lnTo>
                <a:close/>
                <a:moveTo>
                  <a:pt x="95250" y="97706"/>
                </a:moveTo>
                <a:lnTo>
                  <a:pt x="139700" y="110406"/>
                </a:lnTo>
                <a:lnTo>
                  <a:pt x="139700" y="118344"/>
                </a:lnTo>
                <a:lnTo>
                  <a:pt x="95250" y="105643"/>
                </a:lnTo>
                <a:close/>
                <a:moveTo>
                  <a:pt x="196850" y="89769"/>
                </a:moveTo>
                <a:lnTo>
                  <a:pt x="301625" y="89769"/>
                </a:lnTo>
                <a:lnTo>
                  <a:pt x="301625" y="97707"/>
                </a:lnTo>
                <a:lnTo>
                  <a:pt x="196850" y="97707"/>
                </a:lnTo>
                <a:close/>
                <a:moveTo>
                  <a:pt x="95250" y="67544"/>
                </a:moveTo>
                <a:lnTo>
                  <a:pt x="139700" y="81831"/>
                </a:lnTo>
                <a:lnTo>
                  <a:pt x="139700" y="89769"/>
                </a:lnTo>
                <a:lnTo>
                  <a:pt x="95250" y="75481"/>
                </a:lnTo>
                <a:close/>
                <a:moveTo>
                  <a:pt x="68263" y="67544"/>
                </a:moveTo>
                <a:lnTo>
                  <a:pt x="61913" y="81832"/>
                </a:lnTo>
                <a:lnTo>
                  <a:pt x="71438" y="85007"/>
                </a:lnTo>
                <a:close/>
                <a:moveTo>
                  <a:pt x="61913" y="56431"/>
                </a:moveTo>
                <a:lnTo>
                  <a:pt x="71438" y="59606"/>
                </a:lnTo>
                <a:lnTo>
                  <a:pt x="84138" y="104056"/>
                </a:lnTo>
                <a:lnTo>
                  <a:pt x="76200" y="102468"/>
                </a:lnTo>
                <a:lnTo>
                  <a:pt x="74613" y="92943"/>
                </a:lnTo>
                <a:lnTo>
                  <a:pt x="60325" y="89768"/>
                </a:lnTo>
                <a:lnTo>
                  <a:pt x="58737" y="96118"/>
                </a:lnTo>
                <a:lnTo>
                  <a:pt x="53975" y="96118"/>
                </a:lnTo>
                <a:lnTo>
                  <a:pt x="50800" y="94531"/>
                </a:lnTo>
                <a:close/>
                <a:moveTo>
                  <a:pt x="171450" y="54844"/>
                </a:moveTo>
                <a:lnTo>
                  <a:pt x="171450" y="248519"/>
                </a:lnTo>
                <a:lnTo>
                  <a:pt x="320675" y="248519"/>
                </a:lnTo>
                <a:lnTo>
                  <a:pt x="320675" y="54844"/>
                </a:lnTo>
                <a:lnTo>
                  <a:pt x="215900" y="54844"/>
                </a:lnTo>
                <a:lnTo>
                  <a:pt x="215900" y="75481"/>
                </a:lnTo>
                <a:lnTo>
                  <a:pt x="206375" y="67544"/>
                </a:lnTo>
                <a:lnTo>
                  <a:pt x="195262" y="75481"/>
                </a:lnTo>
                <a:lnTo>
                  <a:pt x="195262" y="54844"/>
                </a:lnTo>
                <a:close/>
                <a:moveTo>
                  <a:pt x="33338" y="13569"/>
                </a:moveTo>
                <a:lnTo>
                  <a:pt x="33338" y="42144"/>
                </a:lnTo>
                <a:lnTo>
                  <a:pt x="33338" y="207244"/>
                </a:lnTo>
                <a:lnTo>
                  <a:pt x="160338" y="245344"/>
                </a:lnTo>
                <a:lnTo>
                  <a:pt x="160338" y="53256"/>
                </a:lnTo>
                <a:lnTo>
                  <a:pt x="146050" y="48494"/>
                </a:lnTo>
                <a:lnTo>
                  <a:pt x="128588" y="42144"/>
                </a:lnTo>
                <a:close/>
                <a:moveTo>
                  <a:pt x="23329" y="575"/>
                </a:moveTo>
                <a:cubicBezTo>
                  <a:pt x="24625" y="575"/>
                  <a:pt x="27217" y="-719"/>
                  <a:pt x="28513" y="575"/>
                </a:cubicBezTo>
                <a:cubicBezTo>
                  <a:pt x="28513" y="575"/>
                  <a:pt x="28513" y="575"/>
                  <a:pt x="167190" y="41975"/>
                </a:cubicBezTo>
                <a:cubicBezTo>
                  <a:pt x="167190" y="41975"/>
                  <a:pt x="167190" y="41975"/>
                  <a:pt x="326604" y="41975"/>
                </a:cubicBezTo>
                <a:cubicBezTo>
                  <a:pt x="329196" y="41975"/>
                  <a:pt x="331788" y="44563"/>
                  <a:pt x="331788" y="48444"/>
                </a:cubicBezTo>
                <a:cubicBezTo>
                  <a:pt x="331788" y="48444"/>
                  <a:pt x="331788" y="48444"/>
                  <a:pt x="331788" y="252862"/>
                </a:cubicBezTo>
                <a:cubicBezTo>
                  <a:pt x="331788" y="255450"/>
                  <a:pt x="329196" y="258037"/>
                  <a:pt x="326604" y="258037"/>
                </a:cubicBezTo>
                <a:cubicBezTo>
                  <a:pt x="326604" y="258037"/>
                  <a:pt x="326604" y="258037"/>
                  <a:pt x="206072" y="258037"/>
                </a:cubicBezTo>
                <a:cubicBezTo>
                  <a:pt x="206072" y="258037"/>
                  <a:pt x="206072" y="258037"/>
                  <a:pt x="206072" y="281325"/>
                </a:cubicBezTo>
                <a:cubicBezTo>
                  <a:pt x="206072" y="281325"/>
                  <a:pt x="206072" y="281325"/>
                  <a:pt x="228104" y="281325"/>
                </a:cubicBezTo>
                <a:cubicBezTo>
                  <a:pt x="228104" y="281325"/>
                  <a:pt x="228104" y="281325"/>
                  <a:pt x="228104" y="292969"/>
                </a:cubicBezTo>
                <a:cubicBezTo>
                  <a:pt x="228104" y="292969"/>
                  <a:pt x="228104" y="292969"/>
                  <a:pt x="103684" y="292969"/>
                </a:cubicBezTo>
                <a:cubicBezTo>
                  <a:pt x="103684" y="292969"/>
                  <a:pt x="103684" y="292969"/>
                  <a:pt x="103684" y="281325"/>
                </a:cubicBezTo>
                <a:cubicBezTo>
                  <a:pt x="103684" y="281325"/>
                  <a:pt x="103684" y="281325"/>
                  <a:pt x="125716" y="281325"/>
                </a:cubicBezTo>
                <a:cubicBezTo>
                  <a:pt x="125716" y="281325"/>
                  <a:pt x="125716" y="281325"/>
                  <a:pt x="125716" y="258037"/>
                </a:cubicBezTo>
                <a:cubicBezTo>
                  <a:pt x="125716" y="258037"/>
                  <a:pt x="125716" y="258037"/>
                  <a:pt x="5184" y="258037"/>
                </a:cubicBezTo>
                <a:cubicBezTo>
                  <a:pt x="2592" y="258037"/>
                  <a:pt x="0" y="255450"/>
                  <a:pt x="0" y="252862"/>
                </a:cubicBezTo>
                <a:cubicBezTo>
                  <a:pt x="0" y="252862"/>
                  <a:pt x="0" y="252862"/>
                  <a:pt x="0" y="48444"/>
                </a:cubicBezTo>
                <a:cubicBezTo>
                  <a:pt x="0" y="44563"/>
                  <a:pt x="2592" y="41975"/>
                  <a:pt x="5184" y="41975"/>
                </a:cubicBezTo>
                <a:cubicBezTo>
                  <a:pt x="5184" y="41975"/>
                  <a:pt x="5184" y="41975"/>
                  <a:pt x="20737" y="41975"/>
                </a:cubicBezTo>
                <a:cubicBezTo>
                  <a:pt x="20737" y="41975"/>
                  <a:pt x="20737" y="41975"/>
                  <a:pt x="20737" y="5750"/>
                </a:cubicBezTo>
                <a:cubicBezTo>
                  <a:pt x="20737" y="4456"/>
                  <a:pt x="22033" y="1868"/>
                  <a:pt x="23329" y="575"/>
                </a:cubicBezTo>
                <a:close/>
              </a:path>
            </a:pathLst>
          </a:custGeom>
          <a:blipFill>
            <a:blip r:embed="rId6"/>
            <a:stretch>
              <a:fillRect/>
            </a:stretch>
          </a:blipFill>
          <a:ln>
            <a:noFill/>
          </a:ln>
        </p:spPr>
        <p:txBody>
          <a:bodyPr/>
          <a:lstStyle/>
          <a:p>
            <a:endParaRPr lang="zh-CN" altLang="en-US"/>
          </a:p>
        </p:txBody>
      </p:sp>
      <p:sp>
        <p:nvSpPr>
          <p:cNvPr id="13" name="文本框 12"/>
          <p:cNvSpPr txBox="1"/>
          <p:nvPr/>
        </p:nvSpPr>
        <p:spPr>
          <a:xfrm>
            <a:off x="3658141" y="5218124"/>
            <a:ext cx="2548106" cy="33855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此处添加答辩人</a:t>
            </a:r>
            <a:r>
              <a:rPr lang="zh-CN" altLang="en-US" sz="1600" dirty="0">
                <a:solidFill>
                  <a:srgbClr val="404F64"/>
                </a:solidFill>
                <a:latin typeface="幼圆" panose="02010509060101010101" pitchFamily="49" charset="-122"/>
                <a:ea typeface="幼圆" panose="02010509060101010101" pitchFamily="49" charset="-122"/>
              </a:rPr>
              <a:t>班级</a:t>
            </a:r>
            <a:endPar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sp>
        <p:nvSpPr>
          <p:cNvPr id="23" name="student-graduation-cap-shape_52041"/>
          <p:cNvSpPr>
            <a:spLocks noChangeAspect="1"/>
          </p:cNvSpPr>
          <p:nvPr/>
        </p:nvSpPr>
        <p:spPr bwMode="auto">
          <a:xfrm>
            <a:off x="6695591" y="4566372"/>
            <a:ext cx="247246" cy="350126"/>
          </a:xfrm>
          <a:custGeom>
            <a:avLst/>
            <a:gdLst>
              <a:gd name="connsiteX0" fmla="*/ 152400 w 236538"/>
              <a:gd name="connsiteY0" fmla="*/ 247650 h 334963"/>
              <a:gd name="connsiteX1" fmla="*/ 152400 w 236538"/>
              <a:gd name="connsiteY1" fmla="*/ 261938 h 334963"/>
              <a:gd name="connsiteX2" fmla="*/ 185738 w 236538"/>
              <a:gd name="connsiteY2" fmla="*/ 261938 h 334963"/>
              <a:gd name="connsiteX3" fmla="*/ 185738 w 236538"/>
              <a:gd name="connsiteY3" fmla="*/ 247650 h 334963"/>
              <a:gd name="connsiteX4" fmla="*/ 60449 w 236538"/>
              <a:gd name="connsiteY4" fmla="*/ 157163 h 334963"/>
              <a:gd name="connsiteX5" fmla="*/ 102500 w 236538"/>
              <a:gd name="connsiteY5" fmla="*/ 233551 h 334963"/>
              <a:gd name="connsiteX6" fmla="*/ 106442 w 236538"/>
              <a:gd name="connsiteY6" fmla="*/ 219063 h 334963"/>
              <a:gd name="connsiteX7" fmla="*/ 99872 w 236538"/>
              <a:gd name="connsiteY7" fmla="*/ 205893 h 334963"/>
              <a:gd name="connsiteX8" fmla="*/ 118269 w 236538"/>
              <a:gd name="connsiteY8" fmla="*/ 187455 h 334963"/>
              <a:gd name="connsiteX9" fmla="*/ 136666 w 236538"/>
              <a:gd name="connsiteY9" fmla="*/ 205893 h 334963"/>
              <a:gd name="connsiteX10" fmla="*/ 130096 w 236538"/>
              <a:gd name="connsiteY10" fmla="*/ 219063 h 334963"/>
              <a:gd name="connsiteX11" fmla="*/ 134038 w 236538"/>
              <a:gd name="connsiteY11" fmla="*/ 233551 h 334963"/>
              <a:gd name="connsiteX12" fmla="*/ 176089 w 236538"/>
              <a:gd name="connsiteY12" fmla="*/ 157163 h 334963"/>
              <a:gd name="connsiteX13" fmla="*/ 236538 w 236538"/>
              <a:gd name="connsiteY13" fmla="*/ 286233 h 334963"/>
              <a:gd name="connsiteX14" fmla="*/ 215512 w 236538"/>
              <a:gd name="connsiteY14" fmla="*/ 311257 h 334963"/>
              <a:gd name="connsiteX15" fmla="*/ 193173 w 236538"/>
              <a:gd name="connsiteY15" fmla="*/ 312574 h 334963"/>
              <a:gd name="connsiteX16" fmla="*/ 118269 w 236538"/>
              <a:gd name="connsiteY16" fmla="*/ 334963 h 334963"/>
              <a:gd name="connsiteX17" fmla="*/ 43365 w 236538"/>
              <a:gd name="connsiteY17" fmla="*/ 312574 h 334963"/>
              <a:gd name="connsiteX18" fmla="*/ 21026 w 236538"/>
              <a:gd name="connsiteY18" fmla="*/ 311257 h 334963"/>
              <a:gd name="connsiteX19" fmla="*/ 0 w 236538"/>
              <a:gd name="connsiteY19" fmla="*/ 286233 h 334963"/>
              <a:gd name="connsiteX20" fmla="*/ 60449 w 236538"/>
              <a:gd name="connsiteY20" fmla="*/ 157163 h 334963"/>
              <a:gd name="connsiteX21" fmla="*/ 138465 w 236538"/>
              <a:gd name="connsiteY21" fmla="*/ 84138 h 334963"/>
              <a:gd name="connsiteX22" fmla="*/ 128587 w 236538"/>
              <a:gd name="connsiteY22" fmla="*/ 93663 h 334963"/>
              <a:gd name="connsiteX23" fmla="*/ 138465 w 236538"/>
              <a:gd name="connsiteY23" fmla="*/ 103188 h 334963"/>
              <a:gd name="connsiteX24" fmla="*/ 142169 w 236538"/>
              <a:gd name="connsiteY24" fmla="*/ 103188 h 334963"/>
              <a:gd name="connsiteX25" fmla="*/ 150812 w 236538"/>
              <a:gd name="connsiteY25" fmla="*/ 93663 h 334963"/>
              <a:gd name="connsiteX26" fmla="*/ 142169 w 236538"/>
              <a:gd name="connsiteY26" fmla="*/ 84138 h 334963"/>
              <a:gd name="connsiteX27" fmla="*/ 138465 w 236538"/>
              <a:gd name="connsiteY27" fmla="*/ 84138 h 334963"/>
              <a:gd name="connsiteX28" fmla="*/ 102923 w 236538"/>
              <a:gd name="connsiteY28" fmla="*/ 84138 h 334963"/>
              <a:gd name="connsiteX29" fmla="*/ 85725 w 236538"/>
              <a:gd name="connsiteY29" fmla="*/ 92302 h 334963"/>
              <a:gd name="connsiteX30" fmla="*/ 85725 w 236538"/>
              <a:gd name="connsiteY30" fmla="*/ 93663 h 334963"/>
              <a:gd name="connsiteX31" fmla="*/ 94986 w 236538"/>
              <a:gd name="connsiteY31" fmla="*/ 103188 h 334963"/>
              <a:gd name="connsiteX32" fmla="*/ 98954 w 236538"/>
              <a:gd name="connsiteY32" fmla="*/ 103188 h 334963"/>
              <a:gd name="connsiteX33" fmla="*/ 109538 w 236538"/>
              <a:gd name="connsiteY33" fmla="*/ 93663 h 334963"/>
              <a:gd name="connsiteX34" fmla="*/ 102923 w 236538"/>
              <a:gd name="connsiteY34" fmla="*/ 84138 h 334963"/>
              <a:gd name="connsiteX35" fmla="*/ 131662 w 236538"/>
              <a:gd name="connsiteY35" fmla="*/ 58738 h 334963"/>
              <a:gd name="connsiteX36" fmla="*/ 109115 w 236538"/>
              <a:gd name="connsiteY36" fmla="*/ 80019 h 334963"/>
              <a:gd name="connsiteX37" fmla="*/ 111768 w 236538"/>
              <a:gd name="connsiteY37" fmla="*/ 84009 h 334963"/>
              <a:gd name="connsiteX38" fmla="*/ 125031 w 236538"/>
              <a:gd name="connsiteY38" fmla="*/ 84009 h 334963"/>
              <a:gd name="connsiteX39" fmla="*/ 138293 w 236538"/>
              <a:gd name="connsiteY39" fmla="*/ 76029 h 334963"/>
              <a:gd name="connsiteX40" fmla="*/ 142272 w 236538"/>
              <a:gd name="connsiteY40" fmla="*/ 76029 h 334963"/>
              <a:gd name="connsiteX41" fmla="*/ 158187 w 236538"/>
              <a:gd name="connsiteY41" fmla="*/ 93320 h 334963"/>
              <a:gd name="connsiteX42" fmla="*/ 142272 w 236538"/>
              <a:gd name="connsiteY42" fmla="*/ 109280 h 334963"/>
              <a:gd name="connsiteX43" fmla="*/ 138293 w 236538"/>
              <a:gd name="connsiteY43" fmla="*/ 109280 h 334963"/>
              <a:gd name="connsiteX44" fmla="*/ 121052 w 236538"/>
              <a:gd name="connsiteY44" fmla="*/ 93320 h 334963"/>
              <a:gd name="connsiteX45" fmla="*/ 121052 w 236538"/>
              <a:gd name="connsiteY45" fmla="*/ 90659 h 334963"/>
              <a:gd name="connsiteX46" fmla="*/ 115747 w 236538"/>
              <a:gd name="connsiteY46" fmla="*/ 90659 h 334963"/>
              <a:gd name="connsiteX47" fmla="*/ 115747 w 236538"/>
              <a:gd name="connsiteY47" fmla="*/ 93320 h 334963"/>
              <a:gd name="connsiteX48" fmla="*/ 98505 w 236538"/>
              <a:gd name="connsiteY48" fmla="*/ 109280 h 334963"/>
              <a:gd name="connsiteX49" fmla="*/ 94527 w 236538"/>
              <a:gd name="connsiteY49" fmla="*/ 109280 h 334963"/>
              <a:gd name="connsiteX50" fmla="*/ 78611 w 236538"/>
              <a:gd name="connsiteY50" fmla="*/ 94650 h 334963"/>
              <a:gd name="connsiteX51" fmla="*/ 66675 w 236538"/>
              <a:gd name="connsiteY51" fmla="*/ 95980 h 334963"/>
              <a:gd name="connsiteX52" fmla="*/ 118399 w 236538"/>
              <a:gd name="connsiteY52" fmla="*/ 157163 h 334963"/>
              <a:gd name="connsiteX53" fmla="*/ 171450 w 236538"/>
              <a:gd name="connsiteY53" fmla="*/ 86669 h 334963"/>
              <a:gd name="connsiteX54" fmla="*/ 131662 w 236538"/>
              <a:gd name="connsiteY54" fmla="*/ 58738 h 334963"/>
              <a:gd name="connsiteX55" fmla="*/ 118268 w 236538"/>
              <a:gd name="connsiteY55" fmla="*/ 0 h 334963"/>
              <a:gd name="connsiteX56" fmla="*/ 189280 w 236538"/>
              <a:gd name="connsiteY56" fmla="*/ 71011 h 334963"/>
              <a:gd name="connsiteX57" fmla="*/ 202430 w 236538"/>
              <a:gd name="connsiteY57" fmla="*/ 97311 h 334963"/>
              <a:gd name="connsiteX58" fmla="*/ 181390 w 236538"/>
              <a:gd name="connsiteY58" fmla="*/ 124927 h 334963"/>
              <a:gd name="connsiteX59" fmla="*/ 118268 w 236538"/>
              <a:gd name="connsiteY59" fmla="*/ 176213 h 334963"/>
              <a:gd name="connsiteX60" fmla="*/ 55147 w 236538"/>
              <a:gd name="connsiteY60" fmla="*/ 124927 h 334963"/>
              <a:gd name="connsiteX61" fmla="*/ 34107 w 236538"/>
              <a:gd name="connsiteY61" fmla="*/ 97311 h 334963"/>
              <a:gd name="connsiteX62" fmla="*/ 47257 w 236538"/>
              <a:gd name="connsiteY62" fmla="*/ 71011 h 334963"/>
              <a:gd name="connsiteX63" fmla="*/ 118268 w 236538"/>
              <a:gd name="connsiteY63" fmla="*/ 0 h 33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6538" h="334963">
                <a:moveTo>
                  <a:pt x="152400" y="247650"/>
                </a:moveTo>
                <a:lnTo>
                  <a:pt x="152400" y="261938"/>
                </a:lnTo>
                <a:lnTo>
                  <a:pt x="185738" y="261938"/>
                </a:lnTo>
                <a:lnTo>
                  <a:pt x="185738" y="247650"/>
                </a:lnTo>
                <a:close/>
                <a:moveTo>
                  <a:pt x="60449" y="157163"/>
                </a:moveTo>
                <a:cubicBezTo>
                  <a:pt x="60449" y="157163"/>
                  <a:pt x="60449" y="157163"/>
                  <a:pt x="102500" y="233551"/>
                </a:cubicBezTo>
                <a:cubicBezTo>
                  <a:pt x="102500" y="233551"/>
                  <a:pt x="102500" y="233551"/>
                  <a:pt x="106442" y="219063"/>
                </a:cubicBezTo>
                <a:cubicBezTo>
                  <a:pt x="102500" y="216429"/>
                  <a:pt x="99872" y="211161"/>
                  <a:pt x="99872" y="205893"/>
                </a:cubicBezTo>
                <a:cubicBezTo>
                  <a:pt x="99872" y="195357"/>
                  <a:pt x="107756" y="187455"/>
                  <a:pt x="118269" y="187455"/>
                </a:cubicBezTo>
                <a:cubicBezTo>
                  <a:pt x="127468" y="187455"/>
                  <a:pt x="136666" y="195357"/>
                  <a:pt x="136666" y="205893"/>
                </a:cubicBezTo>
                <a:cubicBezTo>
                  <a:pt x="136666" y="211161"/>
                  <a:pt x="134038" y="216429"/>
                  <a:pt x="130096" y="219063"/>
                </a:cubicBezTo>
                <a:cubicBezTo>
                  <a:pt x="130096" y="219063"/>
                  <a:pt x="130096" y="219063"/>
                  <a:pt x="134038" y="233551"/>
                </a:cubicBezTo>
                <a:cubicBezTo>
                  <a:pt x="134038" y="233551"/>
                  <a:pt x="134038" y="233551"/>
                  <a:pt x="176089" y="157163"/>
                </a:cubicBezTo>
                <a:cubicBezTo>
                  <a:pt x="203686" y="172967"/>
                  <a:pt x="232596" y="211161"/>
                  <a:pt x="236538" y="286233"/>
                </a:cubicBezTo>
                <a:cubicBezTo>
                  <a:pt x="236538" y="299403"/>
                  <a:pt x="227339" y="311257"/>
                  <a:pt x="215512" y="311257"/>
                </a:cubicBezTo>
                <a:cubicBezTo>
                  <a:pt x="215512" y="311257"/>
                  <a:pt x="193173" y="312574"/>
                  <a:pt x="193173" y="312574"/>
                </a:cubicBezTo>
                <a:cubicBezTo>
                  <a:pt x="180032" y="328378"/>
                  <a:pt x="152436" y="334963"/>
                  <a:pt x="118269" y="334963"/>
                </a:cubicBezTo>
                <a:cubicBezTo>
                  <a:pt x="86731" y="334963"/>
                  <a:pt x="57820" y="328378"/>
                  <a:pt x="43365" y="312574"/>
                </a:cubicBezTo>
                <a:cubicBezTo>
                  <a:pt x="43365" y="312574"/>
                  <a:pt x="21026" y="311257"/>
                  <a:pt x="21026" y="311257"/>
                </a:cubicBezTo>
                <a:cubicBezTo>
                  <a:pt x="9199" y="311257"/>
                  <a:pt x="0" y="299403"/>
                  <a:pt x="0" y="286233"/>
                </a:cubicBezTo>
                <a:cubicBezTo>
                  <a:pt x="3942" y="209844"/>
                  <a:pt x="32852" y="172967"/>
                  <a:pt x="60449" y="157163"/>
                </a:cubicBezTo>
                <a:close/>
                <a:moveTo>
                  <a:pt x="138465" y="84138"/>
                </a:moveTo>
                <a:cubicBezTo>
                  <a:pt x="133526" y="84138"/>
                  <a:pt x="128587" y="88220"/>
                  <a:pt x="128587" y="93663"/>
                </a:cubicBezTo>
                <a:cubicBezTo>
                  <a:pt x="128587" y="99106"/>
                  <a:pt x="133526" y="103188"/>
                  <a:pt x="138465" y="103188"/>
                </a:cubicBezTo>
                <a:cubicBezTo>
                  <a:pt x="138465" y="103188"/>
                  <a:pt x="138465" y="103188"/>
                  <a:pt x="142169" y="103188"/>
                </a:cubicBezTo>
                <a:cubicBezTo>
                  <a:pt x="147108" y="103188"/>
                  <a:pt x="150812" y="99106"/>
                  <a:pt x="150812" y="93663"/>
                </a:cubicBezTo>
                <a:cubicBezTo>
                  <a:pt x="150812" y="88220"/>
                  <a:pt x="147108" y="84138"/>
                  <a:pt x="142169" y="84138"/>
                </a:cubicBezTo>
                <a:cubicBezTo>
                  <a:pt x="142169" y="84138"/>
                  <a:pt x="142169" y="84138"/>
                  <a:pt x="138465" y="84138"/>
                </a:cubicBezTo>
                <a:close/>
                <a:moveTo>
                  <a:pt x="102923" y="84138"/>
                </a:moveTo>
                <a:cubicBezTo>
                  <a:pt x="97631" y="88220"/>
                  <a:pt x="92340" y="90941"/>
                  <a:pt x="85725" y="92302"/>
                </a:cubicBezTo>
                <a:cubicBezTo>
                  <a:pt x="85725" y="93663"/>
                  <a:pt x="85725" y="93663"/>
                  <a:pt x="85725" y="93663"/>
                </a:cubicBezTo>
                <a:cubicBezTo>
                  <a:pt x="85725" y="99106"/>
                  <a:pt x="89694" y="103188"/>
                  <a:pt x="94986" y="103188"/>
                </a:cubicBezTo>
                <a:cubicBezTo>
                  <a:pt x="94986" y="103188"/>
                  <a:pt x="94986" y="103188"/>
                  <a:pt x="98954" y="103188"/>
                </a:cubicBezTo>
                <a:cubicBezTo>
                  <a:pt x="104246" y="103188"/>
                  <a:pt x="109538" y="99106"/>
                  <a:pt x="109538" y="93663"/>
                </a:cubicBezTo>
                <a:cubicBezTo>
                  <a:pt x="109538" y="89581"/>
                  <a:pt x="106892" y="85498"/>
                  <a:pt x="102923" y="84138"/>
                </a:cubicBezTo>
                <a:close/>
                <a:moveTo>
                  <a:pt x="131662" y="58738"/>
                </a:moveTo>
                <a:cubicBezTo>
                  <a:pt x="129009" y="61398"/>
                  <a:pt x="122378" y="72038"/>
                  <a:pt x="109115" y="80019"/>
                </a:cubicBezTo>
                <a:cubicBezTo>
                  <a:pt x="110442" y="81349"/>
                  <a:pt x="111768" y="82679"/>
                  <a:pt x="111768" y="84009"/>
                </a:cubicBezTo>
                <a:cubicBezTo>
                  <a:pt x="111768" y="84009"/>
                  <a:pt x="111768" y="84009"/>
                  <a:pt x="125031" y="84009"/>
                </a:cubicBezTo>
                <a:cubicBezTo>
                  <a:pt x="127683" y="80019"/>
                  <a:pt x="131662" y="76029"/>
                  <a:pt x="138293" y="76029"/>
                </a:cubicBezTo>
                <a:cubicBezTo>
                  <a:pt x="138293" y="76029"/>
                  <a:pt x="138293" y="76029"/>
                  <a:pt x="142272" y="76029"/>
                </a:cubicBezTo>
                <a:cubicBezTo>
                  <a:pt x="151556" y="76029"/>
                  <a:pt x="158187" y="84009"/>
                  <a:pt x="158187" y="93320"/>
                </a:cubicBezTo>
                <a:cubicBezTo>
                  <a:pt x="158187" y="102630"/>
                  <a:pt x="151556" y="109280"/>
                  <a:pt x="142272" y="109280"/>
                </a:cubicBezTo>
                <a:cubicBezTo>
                  <a:pt x="142272" y="109280"/>
                  <a:pt x="142272" y="109280"/>
                  <a:pt x="138293" y="109280"/>
                </a:cubicBezTo>
                <a:cubicBezTo>
                  <a:pt x="129009" y="109280"/>
                  <a:pt x="121052" y="102630"/>
                  <a:pt x="121052" y="93320"/>
                </a:cubicBezTo>
                <a:cubicBezTo>
                  <a:pt x="121052" y="91989"/>
                  <a:pt x="121052" y="90659"/>
                  <a:pt x="121052" y="90659"/>
                </a:cubicBezTo>
                <a:cubicBezTo>
                  <a:pt x="121052" y="90659"/>
                  <a:pt x="121052" y="90659"/>
                  <a:pt x="115747" y="90659"/>
                </a:cubicBezTo>
                <a:cubicBezTo>
                  <a:pt x="115747" y="90659"/>
                  <a:pt x="115747" y="91989"/>
                  <a:pt x="115747" y="93320"/>
                </a:cubicBezTo>
                <a:cubicBezTo>
                  <a:pt x="115747" y="102630"/>
                  <a:pt x="107789" y="109280"/>
                  <a:pt x="98505" y="109280"/>
                </a:cubicBezTo>
                <a:cubicBezTo>
                  <a:pt x="98505" y="109280"/>
                  <a:pt x="98505" y="109280"/>
                  <a:pt x="94527" y="109280"/>
                </a:cubicBezTo>
                <a:cubicBezTo>
                  <a:pt x="86569" y="109280"/>
                  <a:pt x="79938" y="102630"/>
                  <a:pt x="78611" y="94650"/>
                </a:cubicBezTo>
                <a:cubicBezTo>
                  <a:pt x="74633" y="95980"/>
                  <a:pt x="70654" y="95980"/>
                  <a:pt x="66675" y="95980"/>
                </a:cubicBezTo>
                <a:cubicBezTo>
                  <a:pt x="71980" y="131891"/>
                  <a:pt x="90548" y="157163"/>
                  <a:pt x="118399" y="157163"/>
                </a:cubicBezTo>
                <a:cubicBezTo>
                  <a:pt x="147577" y="157163"/>
                  <a:pt x="168798" y="127901"/>
                  <a:pt x="171450" y="86669"/>
                </a:cubicBezTo>
                <a:cubicBezTo>
                  <a:pt x="144925" y="80019"/>
                  <a:pt x="135641" y="66718"/>
                  <a:pt x="131662" y="58738"/>
                </a:cubicBezTo>
                <a:close/>
                <a:moveTo>
                  <a:pt x="118268" y="0"/>
                </a:moveTo>
                <a:cubicBezTo>
                  <a:pt x="173500" y="0"/>
                  <a:pt x="185335" y="31560"/>
                  <a:pt x="189280" y="71011"/>
                </a:cubicBezTo>
                <a:cubicBezTo>
                  <a:pt x="199800" y="72326"/>
                  <a:pt x="206375" y="80216"/>
                  <a:pt x="202430" y="97311"/>
                </a:cubicBezTo>
                <a:cubicBezTo>
                  <a:pt x="201115" y="111777"/>
                  <a:pt x="194540" y="123612"/>
                  <a:pt x="181390" y="124927"/>
                </a:cubicBezTo>
                <a:cubicBezTo>
                  <a:pt x="169554" y="156487"/>
                  <a:pt x="145884" y="176213"/>
                  <a:pt x="118268" y="176213"/>
                </a:cubicBezTo>
                <a:cubicBezTo>
                  <a:pt x="89338" y="176213"/>
                  <a:pt x="66983" y="155172"/>
                  <a:pt x="55147" y="124927"/>
                </a:cubicBezTo>
                <a:cubicBezTo>
                  <a:pt x="43312" y="123612"/>
                  <a:pt x="35422" y="111777"/>
                  <a:pt x="34107" y="97311"/>
                </a:cubicBezTo>
                <a:cubicBezTo>
                  <a:pt x="30162" y="80216"/>
                  <a:pt x="36737" y="72326"/>
                  <a:pt x="47257" y="71011"/>
                </a:cubicBezTo>
                <a:cubicBezTo>
                  <a:pt x="51202" y="31560"/>
                  <a:pt x="61722" y="0"/>
                  <a:pt x="118268" y="0"/>
                </a:cubicBezTo>
                <a:close/>
              </a:path>
            </a:pathLst>
          </a:custGeom>
          <a:blipFill>
            <a:blip r:embed="rId8"/>
            <a:stretch>
              <a:fillRect/>
            </a:stretch>
          </a:blipFill>
          <a:ln>
            <a:noFill/>
          </a:ln>
        </p:spPr>
        <p:txBody>
          <a:bodyPr/>
          <a:lstStyle/>
          <a:p>
            <a:endParaRPr lang="zh-CN" altLang="en-US"/>
          </a:p>
        </p:txBody>
      </p:sp>
      <p:sp>
        <p:nvSpPr>
          <p:cNvPr id="16" name="文本框 15"/>
          <p:cNvSpPr txBox="1"/>
          <p:nvPr/>
        </p:nvSpPr>
        <p:spPr>
          <a:xfrm>
            <a:off x="7130916" y="4566371"/>
            <a:ext cx="2548106" cy="33855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此处添加答辩人老师</a:t>
            </a:r>
          </a:p>
        </p:txBody>
      </p:sp>
      <p:sp>
        <p:nvSpPr>
          <p:cNvPr id="22" name="student-graduation-cap-shape_52041"/>
          <p:cNvSpPr>
            <a:spLocks noChangeAspect="1"/>
          </p:cNvSpPr>
          <p:nvPr/>
        </p:nvSpPr>
        <p:spPr bwMode="auto">
          <a:xfrm>
            <a:off x="6644151" y="5219770"/>
            <a:ext cx="350126" cy="346838"/>
          </a:xfrm>
          <a:custGeom>
            <a:avLst/>
            <a:gdLst>
              <a:gd name="connsiteX0" fmla="*/ 248024 w 338138"/>
              <a:gd name="connsiteY0" fmla="*/ 246062 h 334963"/>
              <a:gd name="connsiteX1" fmla="*/ 266327 w 338138"/>
              <a:gd name="connsiteY1" fmla="*/ 246062 h 334963"/>
              <a:gd name="connsiteX2" fmla="*/ 279400 w 338138"/>
              <a:gd name="connsiteY2" fmla="*/ 260350 h 334963"/>
              <a:gd name="connsiteX3" fmla="*/ 266327 w 338138"/>
              <a:gd name="connsiteY3" fmla="*/ 274637 h 334963"/>
              <a:gd name="connsiteX4" fmla="*/ 248024 w 338138"/>
              <a:gd name="connsiteY4" fmla="*/ 274637 h 334963"/>
              <a:gd name="connsiteX5" fmla="*/ 234950 w 338138"/>
              <a:gd name="connsiteY5" fmla="*/ 260350 h 334963"/>
              <a:gd name="connsiteX6" fmla="*/ 248024 w 338138"/>
              <a:gd name="connsiteY6" fmla="*/ 246062 h 334963"/>
              <a:gd name="connsiteX7" fmla="*/ 160519 w 338138"/>
              <a:gd name="connsiteY7" fmla="*/ 246062 h 334963"/>
              <a:gd name="connsiteX8" fmla="*/ 177619 w 338138"/>
              <a:gd name="connsiteY8" fmla="*/ 246062 h 334963"/>
              <a:gd name="connsiteX9" fmla="*/ 192088 w 338138"/>
              <a:gd name="connsiteY9" fmla="*/ 260350 h 334963"/>
              <a:gd name="connsiteX10" fmla="*/ 177619 w 338138"/>
              <a:gd name="connsiteY10" fmla="*/ 274637 h 334963"/>
              <a:gd name="connsiteX11" fmla="*/ 160519 w 338138"/>
              <a:gd name="connsiteY11" fmla="*/ 274637 h 334963"/>
              <a:gd name="connsiteX12" fmla="*/ 146050 w 338138"/>
              <a:gd name="connsiteY12" fmla="*/ 260350 h 334963"/>
              <a:gd name="connsiteX13" fmla="*/ 160519 w 338138"/>
              <a:gd name="connsiteY13" fmla="*/ 246062 h 334963"/>
              <a:gd name="connsiteX14" fmla="*/ 71811 w 338138"/>
              <a:gd name="connsiteY14" fmla="*/ 246062 h 334963"/>
              <a:gd name="connsiteX15" fmla="*/ 90114 w 338138"/>
              <a:gd name="connsiteY15" fmla="*/ 246062 h 334963"/>
              <a:gd name="connsiteX16" fmla="*/ 103188 w 338138"/>
              <a:gd name="connsiteY16" fmla="*/ 260350 h 334963"/>
              <a:gd name="connsiteX17" fmla="*/ 90114 w 338138"/>
              <a:gd name="connsiteY17" fmla="*/ 274637 h 334963"/>
              <a:gd name="connsiteX18" fmla="*/ 71811 w 338138"/>
              <a:gd name="connsiteY18" fmla="*/ 274637 h 334963"/>
              <a:gd name="connsiteX19" fmla="*/ 58738 w 338138"/>
              <a:gd name="connsiteY19" fmla="*/ 260350 h 334963"/>
              <a:gd name="connsiteX20" fmla="*/ 71811 w 338138"/>
              <a:gd name="connsiteY20" fmla="*/ 246062 h 334963"/>
              <a:gd name="connsiteX21" fmla="*/ 248024 w 338138"/>
              <a:gd name="connsiteY21" fmla="*/ 185737 h 334963"/>
              <a:gd name="connsiteX22" fmla="*/ 266327 w 338138"/>
              <a:gd name="connsiteY22" fmla="*/ 185737 h 334963"/>
              <a:gd name="connsiteX23" fmla="*/ 279400 w 338138"/>
              <a:gd name="connsiteY23" fmla="*/ 200024 h 334963"/>
              <a:gd name="connsiteX24" fmla="*/ 266327 w 338138"/>
              <a:gd name="connsiteY24" fmla="*/ 214312 h 334963"/>
              <a:gd name="connsiteX25" fmla="*/ 248024 w 338138"/>
              <a:gd name="connsiteY25" fmla="*/ 214312 h 334963"/>
              <a:gd name="connsiteX26" fmla="*/ 234950 w 338138"/>
              <a:gd name="connsiteY26" fmla="*/ 200024 h 334963"/>
              <a:gd name="connsiteX27" fmla="*/ 248024 w 338138"/>
              <a:gd name="connsiteY27" fmla="*/ 185737 h 334963"/>
              <a:gd name="connsiteX28" fmla="*/ 160519 w 338138"/>
              <a:gd name="connsiteY28" fmla="*/ 185737 h 334963"/>
              <a:gd name="connsiteX29" fmla="*/ 177619 w 338138"/>
              <a:gd name="connsiteY29" fmla="*/ 185737 h 334963"/>
              <a:gd name="connsiteX30" fmla="*/ 192088 w 338138"/>
              <a:gd name="connsiteY30" fmla="*/ 200024 h 334963"/>
              <a:gd name="connsiteX31" fmla="*/ 177619 w 338138"/>
              <a:gd name="connsiteY31" fmla="*/ 214312 h 334963"/>
              <a:gd name="connsiteX32" fmla="*/ 160519 w 338138"/>
              <a:gd name="connsiteY32" fmla="*/ 214312 h 334963"/>
              <a:gd name="connsiteX33" fmla="*/ 146050 w 338138"/>
              <a:gd name="connsiteY33" fmla="*/ 200024 h 334963"/>
              <a:gd name="connsiteX34" fmla="*/ 160519 w 338138"/>
              <a:gd name="connsiteY34" fmla="*/ 185737 h 334963"/>
              <a:gd name="connsiteX35" fmla="*/ 71811 w 338138"/>
              <a:gd name="connsiteY35" fmla="*/ 185737 h 334963"/>
              <a:gd name="connsiteX36" fmla="*/ 90114 w 338138"/>
              <a:gd name="connsiteY36" fmla="*/ 185737 h 334963"/>
              <a:gd name="connsiteX37" fmla="*/ 103188 w 338138"/>
              <a:gd name="connsiteY37" fmla="*/ 200024 h 334963"/>
              <a:gd name="connsiteX38" fmla="*/ 90114 w 338138"/>
              <a:gd name="connsiteY38" fmla="*/ 214312 h 334963"/>
              <a:gd name="connsiteX39" fmla="*/ 71811 w 338138"/>
              <a:gd name="connsiteY39" fmla="*/ 214312 h 334963"/>
              <a:gd name="connsiteX40" fmla="*/ 58738 w 338138"/>
              <a:gd name="connsiteY40" fmla="*/ 200024 h 334963"/>
              <a:gd name="connsiteX41" fmla="*/ 71811 w 338138"/>
              <a:gd name="connsiteY41" fmla="*/ 185737 h 334963"/>
              <a:gd name="connsiteX42" fmla="*/ 248024 w 338138"/>
              <a:gd name="connsiteY42" fmla="*/ 125412 h 334963"/>
              <a:gd name="connsiteX43" fmla="*/ 266327 w 338138"/>
              <a:gd name="connsiteY43" fmla="*/ 125412 h 334963"/>
              <a:gd name="connsiteX44" fmla="*/ 279400 w 338138"/>
              <a:gd name="connsiteY44" fmla="*/ 139699 h 334963"/>
              <a:gd name="connsiteX45" fmla="*/ 266327 w 338138"/>
              <a:gd name="connsiteY45" fmla="*/ 153987 h 334963"/>
              <a:gd name="connsiteX46" fmla="*/ 248024 w 338138"/>
              <a:gd name="connsiteY46" fmla="*/ 153987 h 334963"/>
              <a:gd name="connsiteX47" fmla="*/ 234950 w 338138"/>
              <a:gd name="connsiteY47" fmla="*/ 139699 h 334963"/>
              <a:gd name="connsiteX48" fmla="*/ 248024 w 338138"/>
              <a:gd name="connsiteY48" fmla="*/ 125412 h 334963"/>
              <a:gd name="connsiteX49" fmla="*/ 160519 w 338138"/>
              <a:gd name="connsiteY49" fmla="*/ 125412 h 334963"/>
              <a:gd name="connsiteX50" fmla="*/ 177619 w 338138"/>
              <a:gd name="connsiteY50" fmla="*/ 125412 h 334963"/>
              <a:gd name="connsiteX51" fmla="*/ 192088 w 338138"/>
              <a:gd name="connsiteY51" fmla="*/ 139699 h 334963"/>
              <a:gd name="connsiteX52" fmla="*/ 177619 w 338138"/>
              <a:gd name="connsiteY52" fmla="*/ 153987 h 334963"/>
              <a:gd name="connsiteX53" fmla="*/ 160519 w 338138"/>
              <a:gd name="connsiteY53" fmla="*/ 153987 h 334963"/>
              <a:gd name="connsiteX54" fmla="*/ 146050 w 338138"/>
              <a:gd name="connsiteY54" fmla="*/ 139699 h 334963"/>
              <a:gd name="connsiteX55" fmla="*/ 160519 w 338138"/>
              <a:gd name="connsiteY55" fmla="*/ 125412 h 334963"/>
              <a:gd name="connsiteX56" fmla="*/ 71811 w 338138"/>
              <a:gd name="connsiteY56" fmla="*/ 125412 h 334963"/>
              <a:gd name="connsiteX57" fmla="*/ 90114 w 338138"/>
              <a:gd name="connsiteY57" fmla="*/ 125412 h 334963"/>
              <a:gd name="connsiteX58" fmla="*/ 103188 w 338138"/>
              <a:gd name="connsiteY58" fmla="*/ 139699 h 334963"/>
              <a:gd name="connsiteX59" fmla="*/ 90114 w 338138"/>
              <a:gd name="connsiteY59" fmla="*/ 153987 h 334963"/>
              <a:gd name="connsiteX60" fmla="*/ 71811 w 338138"/>
              <a:gd name="connsiteY60" fmla="*/ 153987 h 334963"/>
              <a:gd name="connsiteX61" fmla="*/ 58738 w 338138"/>
              <a:gd name="connsiteY61" fmla="*/ 139699 h 334963"/>
              <a:gd name="connsiteX62" fmla="*/ 71811 w 338138"/>
              <a:gd name="connsiteY62" fmla="*/ 125412 h 334963"/>
              <a:gd name="connsiteX63" fmla="*/ 51107 w 338138"/>
              <a:gd name="connsiteY63" fmla="*/ 52387 h 334963"/>
              <a:gd name="connsiteX64" fmla="*/ 28575 w 338138"/>
              <a:gd name="connsiteY64" fmla="*/ 73466 h 334963"/>
              <a:gd name="connsiteX65" fmla="*/ 28575 w 338138"/>
              <a:gd name="connsiteY65" fmla="*/ 285578 h 334963"/>
              <a:gd name="connsiteX66" fmla="*/ 51107 w 338138"/>
              <a:gd name="connsiteY66" fmla="*/ 307975 h 334963"/>
              <a:gd name="connsiteX67" fmla="*/ 287031 w 338138"/>
              <a:gd name="connsiteY67" fmla="*/ 307975 h 334963"/>
              <a:gd name="connsiteX68" fmla="*/ 309563 w 338138"/>
              <a:gd name="connsiteY68" fmla="*/ 285578 h 334963"/>
              <a:gd name="connsiteX69" fmla="*/ 309563 w 338138"/>
              <a:gd name="connsiteY69" fmla="*/ 74784 h 334963"/>
              <a:gd name="connsiteX70" fmla="*/ 287031 w 338138"/>
              <a:gd name="connsiteY70" fmla="*/ 52387 h 334963"/>
              <a:gd name="connsiteX71" fmla="*/ 264499 w 338138"/>
              <a:gd name="connsiteY71" fmla="*/ 52387 h 334963"/>
              <a:gd name="connsiteX72" fmla="*/ 264499 w 338138"/>
              <a:gd name="connsiteY72" fmla="*/ 61609 h 334963"/>
              <a:gd name="connsiteX73" fmla="*/ 249919 w 338138"/>
              <a:gd name="connsiteY73" fmla="*/ 74784 h 334963"/>
              <a:gd name="connsiteX74" fmla="*/ 235340 w 338138"/>
              <a:gd name="connsiteY74" fmla="*/ 61609 h 334963"/>
              <a:gd name="connsiteX75" fmla="*/ 235340 w 338138"/>
              <a:gd name="connsiteY75" fmla="*/ 52387 h 334963"/>
              <a:gd name="connsiteX76" fmla="*/ 101473 w 338138"/>
              <a:gd name="connsiteY76" fmla="*/ 52387 h 334963"/>
              <a:gd name="connsiteX77" fmla="*/ 101473 w 338138"/>
              <a:gd name="connsiteY77" fmla="*/ 61609 h 334963"/>
              <a:gd name="connsiteX78" fmla="*/ 86893 w 338138"/>
              <a:gd name="connsiteY78" fmla="*/ 74784 h 334963"/>
              <a:gd name="connsiteX79" fmla="*/ 73639 w 338138"/>
              <a:gd name="connsiteY79" fmla="*/ 61609 h 334963"/>
              <a:gd name="connsiteX80" fmla="*/ 73639 w 338138"/>
              <a:gd name="connsiteY80" fmla="*/ 52387 h 334963"/>
              <a:gd name="connsiteX81" fmla="*/ 51107 w 338138"/>
              <a:gd name="connsiteY81" fmla="*/ 52387 h 334963"/>
              <a:gd name="connsiteX82" fmla="*/ 87176 w 338138"/>
              <a:gd name="connsiteY82" fmla="*/ 0 h 334963"/>
              <a:gd name="connsiteX83" fmla="*/ 101706 w 338138"/>
              <a:gd name="connsiteY83" fmla="*/ 14449 h 334963"/>
              <a:gd name="connsiteX84" fmla="*/ 101706 w 338138"/>
              <a:gd name="connsiteY84" fmla="*/ 23644 h 334963"/>
              <a:gd name="connsiteX85" fmla="*/ 235112 w 338138"/>
              <a:gd name="connsiteY85" fmla="*/ 23644 h 334963"/>
              <a:gd name="connsiteX86" fmla="*/ 235112 w 338138"/>
              <a:gd name="connsiteY86" fmla="*/ 14449 h 334963"/>
              <a:gd name="connsiteX87" fmla="*/ 249641 w 338138"/>
              <a:gd name="connsiteY87" fmla="*/ 0 h 334963"/>
              <a:gd name="connsiteX88" fmla="*/ 264170 w 338138"/>
              <a:gd name="connsiteY88" fmla="*/ 14449 h 334963"/>
              <a:gd name="connsiteX89" fmla="*/ 264170 w 338138"/>
              <a:gd name="connsiteY89" fmla="*/ 23644 h 334963"/>
              <a:gd name="connsiteX90" fmla="*/ 286625 w 338138"/>
              <a:gd name="connsiteY90" fmla="*/ 23644 h 334963"/>
              <a:gd name="connsiteX91" fmla="*/ 338138 w 338138"/>
              <a:gd name="connsiteY91" fmla="*/ 74874 h 334963"/>
              <a:gd name="connsiteX92" fmla="*/ 338138 w 338138"/>
              <a:gd name="connsiteY92" fmla="*/ 285047 h 334963"/>
              <a:gd name="connsiteX93" fmla="*/ 286625 w 338138"/>
              <a:gd name="connsiteY93" fmla="*/ 334963 h 334963"/>
              <a:gd name="connsiteX94" fmla="*/ 51513 w 338138"/>
              <a:gd name="connsiteY94" fmla="*/ 334963 h 334963"/>
              <a:gd name="connsiteX95" fmla="*/ 0 w 338138"/>
              <a:gd name="connsiteY95" fmla="*/ 285047 h 334963"/>
              <a:gd name="connsiteX96" fmla="*/ 0 w 338138"/>
              <a:gd name="connsiteY96" fmla="*/ 74874 h 334963"/>
              <a:gd name="connsiteX97" fmla="*/ 51513 w 338138"/>
              <a:gd name="connsiteY97" fmla="*/ 23644 h 334963"/>
              <a:gd name="connsiteX98" fmla="*/ 73968 w 338138"/>
              <a:gd name="connsiteY98" fmla="*/ 23644 h 334963"/>
              <a:gd name="connsiteX99" fmla="*/ 73968 w 338138"/>
              <a:gd name="connsiteY99" fmla="*/ 14449 h 334963"/>
              <a:gd name="connsiteX100" fmla="*/ 87176 w 338138"/>
              <a:gd name="connsiteY100" fmla="*/ 0 h 33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38138" h="334963">
                <a:moveTo>
                  <a:pt x="248024" y="246062"/>
                </a:moveTo>
                <a:cubicBezTo>
                  <a:pt x="248024" y="246062"/>
                  <a:pt x="248024" y="246062"/>
                  <a:pt x="266327" y="246062"/>
                </a:cubicBezTo>
                <a:cubicBezTo>
                  <a:pt x="272863" y="246062"/>
                  <a:pt x="279400" y="252557"/>
                  <a:pt x="279400" y="260350"/>
                </a:cubicBezTo>
                <a:cubicBezTo>
                  <a:pt x="279400" y="268143"/>
                  <a:pt x="272863" y="274637"/>
                  <a:pt x="266327" y="274637"/>
                </a:cubicBezTo>
                <a:cubicBezTo>
                  <a:pt x="266327" y="274637"/>
                  <a:pt x="266327" y="274637"/>
                  <a:pt x="248024" y="274637"/>
                </a:cubicBezTo>
                <a:cubicBezTo>
                  <a:pt x="241487" y="274637"/>
                  <a:pt x="234950" y="268143"/>
                  <a:pt x="234950" y="260350"/>
                </a:cubicBezTo>
                <a:cubicBezTo>
                  <a:pt x="234950" y="252557"/>
                  <a:pt x="241487" y="246062"/>
                  <a:pt x="248024" y="246062"/>
                </a:cubicBezTo>
                <a:close/>
                <a:moveTo>
                  <a:pt x="160519" y="246062"/>
                </a:moveTo>
                <a:cubicBezTo>
                  <a:pt x="160519" y="246062"/>
                  <a:pt x="160519" y="246062"/>
                  <a:pt x="177619" y="246062"/>
                </a:cubicBezTo>
                <a:cubicBezTo>
                  <a:pt x="185511" y="246062"/>
                  <a:pt x="192088" y="252557"/>
                  <a:pt x="192088" y="260350"/>
                </a:cubicBezTo>
                <a:cubicBezTo>
                  <a:pt x="192088" y="268143"/>
                  <a:pt x="185511" y="274637"/>
                  <a:pt x="177619" y="274637"/>
                </a:cubicBezTo>
                <a:cubicBezTo>
                  <a:pt x="177619" y="274637"/>
                  <a:pt x="177619" y="274637"/>
                  <a:pt x="160519" y="274637"/>
                </a:cubicBezTo>
                <a:cubicBezTo>
                  <a:pt x="152627" y="274637"/>
                  <a:pt x="146050" y="268143"/>
                  <a:pt x="146050" y="260350"/>
                </a:cubicBezTo>
                <a:cubicBezTo>
                  <a:pt x="146050" y="252557"/>
                  <a:pt x="152627" y="246062"/>
                  <a:pt x="160519" y="246062"/>
                </a:cubicBezTo>
                <a:close/>
                <a:moveTo>
                  <a:pt x="71811" y="246062"/>
                </a:moveTo>
                <a:cubicBezTo>
                  <a:pt x="71811" y="246062"/>
                  <a:pt x="71811" y="246062"/>
                  <a:pt x="90114" y="246062"/>
                </a:cubicBezTo>
                <a:cubicBezTo>
                  <a:pt x="96651" y="246062"/>
                  <a:pt x="103188" y="252557"/>
                  <a:pt x="103188" y="260350"/>
                </a:cubicBezTo>
                <a:cubicBezTo>
                  <a:pt x="103188" y="268143"/>
                  <a:pt x="96651" y="274637"/>
                  <a:pt x="90114" y="274637"/>
                </a:cubicBezTo>
                <a:cubicBezTo>
                  <a:pt x="90114" y="274637"/>
                  <a:pt x="90114" y="274637"/>
                  <a:pt x="71811" y="274637"/>
                </a:cubicBezTo>
                <a:cubicBezTo>
                  <a:pt x="65275" y="274637"/>
                  <a:pt x="58738" y="268143"/>
                  <a:pt x="58738" y="260350"/>
                </a:cubicBezTo>
                <a:cubicBezTo>
                  <a:pt x="58738" y="252557"/>
                  <a:pt x="65275" y="246062"/>
                  <a:pt x="71811" y="246062"/>
                </a:cubicBezTo>
                <a:close/>
                <a:moveTo>
                  <a:pt x="248024" y="185737"/>
                </a:moveTo>
                <a:cubicBezTo>
                  <a:pt x="248024" y="185737"/>
                  <a:pt x="248024" y="185737"/>
                  <a:pt x="266327" y="185737"/>
                </a:cubicBezTo>
                <a:cubicBezTo>
                  <a:pt x="272863" y="185737"/>
                  <a:pt x="279400" y="192231"/>
                  <a:pt x="279400" y="200024"/>
                </a:cubicBezTo>
                <a:cubicBezTo>
                  <a:pt x="279400" y="209116"/>
                  <a:pt x="272863" y="214312"/>
                  <a:pt x="266327" y="214312"/>
                </a:cubicBezTo>
                <a:cubicBezTo>
                  <a:pt x="266327" y="214312"/>
                  <a:pt x="266327" y="214312"/>
                  <a:pt x="248024" y="214312"/>
                </a:cubicBezTo>
                <a:cubicBezTo>
                  <a:pt x="241487" y="214312"/>
                  <a:pt x="234950" y="207817"/>
                  <a:pt x="234950" y="200024"/>
                </a:cubicBezTo>
                <a:cubicBezTo>
                  <a:pt x="234950" y="192231"/>
                  <a:pt x="241487" y="185737"/>
                  <a:pt x="248024" y="185737"/>
                </a:cubicBezTo>
                <a:close/>
                <a:moveTo>
                  <a:pt x="160519" y="185737"/>
                </a:moveTo>
                <a:cubicBezTo>
                  <a:pt x="160519" y="185737"/>
                  <a:pt x="160519" y="185737"/>
                  <a:pt x="177619" y="185737"/>
                </a:cubicBezTo>
                <a:cubicBezTo>
                  <a:pt x="185511" y="185737"/>
                  <a:pt x="192088" y="192231"/>
                  <a:pt x="192088" y="200024"/>
                </a:cubicBezTo>
                <a:cubicBezTo>
                  <a:pt x="192088" y="209116"/>
                  <a:pt x="185511" y="214312"/>
                  <a:pt x="177619" y="214312"/>
                </a:cubicBezTo>
                <a:cubicBezTo>
                  <a:pt x="177619" y="214312"/>
                  <a:pt x="177619" y="214312"/>
                  <a:pt x="160519" y="214312"/>
                </a:cubicBezTo>
                <a:cubicBezTo>
                  <a:pt x="152627" y="214312"/>
                  <a:pt x="146050" y="207817"/>
                  <a:pt x="146050" y="200024"/>
                </a:cubicBezTo>
                <a:cubicBezTo>
                  <a:pt x="146050" y="192231"/>
                  <a:pt x="152627" y="185737"/>
                  <a:pt x="160519" y="185737"/>
                </a:cubicBezTo>
                <a:close/>
                <a:moveTo>
                  <a:pt x="71811" y="185737"/>
                </a:moveTo>
                <a:cubicBezTo>
                  <a:pt x="71811" y="185737"/>
                  <a:pt x="71811" y="185737"/>
                  <a:pt x="90114" y="185737"/>
                </a:cubicBezTo>
                <a:cubicBezTo>
                  <a:pt x="96651" y="185737"/>
                  <a:pt x="103188" y="192231"/>
                  <a:pt x="103188" y="200024"/>
                </a:cubicBezTo>
                <a:cubicBezTo>
                  <a:pt x="103188" y="209116"/>
                  <a:pt x="96651" y="214312"/>
                  <a:pt x="90114" y="214312"/>
                </a:cubicBezTo>
                <a:cubicBezTo>
                  <a:pt x="90114" y="214312"/>
                  <a:pt x="90114" y="214312"/>
                  <a:pt x="71811" y="214312"/>
                </a:cubicBezTo>
                <a:cubicBezTo>
                  <a:pt x="65275" y="214312"/>
                  <a:pt x="58738" y="207817"/>
                  <a:pt x="58738" y="200024"/>
                </a:cubicBezTo>
                <a:cubicBezTo>
                  <a:pt x="58738" y="192231"/>
                  <a:pt x="65275" y="185737"/>
                  <a:pt x="71811" y="185737"/>
                </a:cubicBezTo>
                <a:close/>
                <a:moveTo>
                  <a:pt x="248024" y="125412"/>
                </a:moveTo>
                <a:cubicBezTo>
                  <a:pt x="248024" y="125412"/>
                  <a:pt x="248024" y="125412"/>
                  <a:pt x="266327" y="125412"/>
                </a:cubicBezTo>
                <a:cubicBezTo>
                  <a:pt x="272863" y="125412"/>
                  <a:pt x="279400" y="131906"/>
                  <a:pt x="279400" y="139699"/>
                </a:cubicBezTo>
                <a:cubicBezTo>
                  <a:pt x="279400" y="147492"/>
                  <a:pt x="272863" y="153987"/>
                  <a:pt x="266327" y="153987"/>
                </a:cubicBezTo>
                <a:cubicBezTo>
                  <a:pt x="266327" y="153987"/>
                  <a:pt x="266327" y="153987"/>
                  <a:pt x="248024" y="153987"/>
                </a:cubicBezTo>
                <a:cubicBezTo>
                  <a:pt x="241487" y="153987"/>
                  <a:pt x="234950" y="147492"/>
                  <a:pt x="234950" y="139699"/>
                </a:cubicBezTo>
                <a:cubicBezTo>
                  <a:pt x="234950" y="131906"/>
                  <a:pt x="241487" y="125412"/>
                  <a:pt x="248024" y="125412"/>
                </a:cubicBezTo>
                <a:close/>
                <a:moveTo>
                  <a:pt x="160519" y="125412"/>
                </a:moveTo>
                <a:cubicBezTo>
                  <a:pt x="160519" y="125412"/>
                  <a:pt x="160519" y="125412"/>
                  <a:pt x="177619" y="125412"/>
                </a:cubicBezTo>
                <a:cubicBezTo>
                  <a:pt x="185511" y="125412"/>
                  <a:pt x="192088" y="131906"/>
                  <a:pt x="192088" y="139699"/>
                </a:cubicBezTo>
                <a:cubicBezTo>
                  <a:pt x="192088" y="147492"/>
                  <a:pt x="185511" y="153987"/>
                  <a:pt x="177619" y="153987"/>
                </a:cubicBezTo>
                <a:cubicBezTo>
                  <a:pt x="177619" y="153987"/>
                  <a:pt x="177619" y="153987"/>
                  <a:pt x="160519" y="153987"/>
                </a:cubicBezTo>
                <a:cubicBezTo>
                  <a:pt x="152627" y="153987"/>
                  <a:pt x="146050" y="147492"/>
                  <a:pt x="146050" y="139699"/>
                </a:cubicBezTo>
                <a:cubicBezTo>
                  <a:pt x="146050" y="131906"/>
                  <a:pt x="152627" y="125412"/>
                  <a:pt x="160519" y="125412"/>
                </a:cubicBezTo>
                <a:close/>
                <a:moveTo>
                  <a:pt x="71811" y="125412"/>
                </a:moveTo>
                <a:cubicBezTo>
                  <a:pt x="71811" y="125412"/>
                  <a:pt x="71811" y="125412"/>
                  <a:pt x="90114" y="125412"/>
                </a:cubicBezTo>
                <a:cubicBezTo>
                  <a:pt x="96651" y="125412"/>
                  <a:pt x="103188" y="131906"/>
                  <a:pt x="103188" y="139699"/>
                </a:cubicBezTo>
                <a:cubicBezTo>
                  <a:pt x="103188" y="147492"/>
                  <a:pt x="96651" y="153987"/>
                  <a:pt x="90114" y="153987"/>
                </a:cubicBezTo>
                <a:cubicBezTo>
                  <a:pt x="90114" y="153987"/>
                  <a:pt x="90114" y="153987"/>
                  <a:pt x="71811" y="153987"/>
                </a:cubicBezTo>
                <a:cubicBezTo>
                  <a:pt x="65275" y="153987"/>
                  <a:pt x="58738" y="147492"/>
                  <a:pt x="58738" y="139699"/>
                </a:cubicBezTo>
                <a:cubicBezTo>
                  <a:pt x="58738" y="131906"/>
                  <a:pt x="65275" y="125412"/>
                  <a:pt x="71811" y="125412"/>
                </a:cubicBezTo>
                <a:close/>
                <a:moveTo>
                  <a:pt x="51107" y="52387"/>
                </a:moveTo>
                <a:cubicBezTo>
                  <a:pt x="39178" y="52387"/>
                  <a:pt x="28575" y="61609"/>
                  <a:pt x="28575" y="73466"/>
                </a:cubicBezTo>
                <a:cubicBezTo>
                  <a:pt x="28575" y="73466"/>
                  <a:pt x="28575" y="73466"/>
                  <a:pt x="28575" y="285578"/>
                </a:cubicBezTo>
                <a:cubicBezTo>
                  <a:pt x="28575" y="297436"/>
                  <a:pt x="39178" y="307975"/>
                  <a:pt x="51107" y="307975"/>
                </a:cubicBezTo>
                <a:cubicBezTo>
                  <a:pt x="51107" y="307975"/>
                  <a:pt x="51107" y="307975"/>
                  <a:pt x="287031" y="307975"/>
                </a:cubicBezTo>
                <a:cubicBezTo>
                  <a:pt x="298960" y="307975"/>
                  <a:pt x="309563" y="297436"/>
                  <a:pt x="309563" y="285578"/>
                </a:cubicBezTo>
                <a:cubicBezTo>
                  <a:pt x="309563" y="285578"/>
                  <a:pt x="309563" y="285578"/>
                  <a:pt x="309563" y="74784"/>
                </a:cubicBezTo>
                <a:cubicBezTo>
                  <a:pt x="309563" y="62926"/>
                  <a:pt x="298960" y="52387"/>
                  <a:pt x="287031" y="52387"/>
                </a:cubicBezTo>
                <a:cubicBezTo>
                  <a:pt x="287031" y="52387"/>
                  <a:pt x="287031" y="52387"/>
                  <a:pt x="264499" y="52387"/>
                </a:cubicBezTo>
                <a:cubicBezTo>
                  <a:pt x="264499" y="52387"/>
                  <a:pt x="264499" y="52387"/>
                  <a:pt x="264499" y="61609"/>
                </a:cubicBezTo>
                <a:cubicBezTo>
                  <a:pt x="263174" y="69514"/>
                  <a:pt x="256546" y="74784"/>
                  <a:pt x="249919" y="74784"/>
                </a:cubicBezTo>
                <a:cubicBezTo>
                  <a:pt x="241967" y="74784"/>
                  <a:pt x="235340" y="69514"/>
                  <a:pt x="235340" y="61609"/>
                </a:cubicBezTo>
                <a:cubicBezTo>
                  <a:pt x="235340" y="61609"/>
                  <a:pt x="235340" y="61609"/>
                  <a:pt x="235340" y="52387"/>
                </a:cubicBezTo>
                <a:cubicBezTo>
                  <a:pt x="235340" y="52387"/>
                  <a:pt x="235340" y="52387"/>
                  <a:pt x="101473" y="52387"/>
                </a:cubicBezTo>
                <a:cubicBezTo>
                  <a:pt x="101473" y="52387"/>
                  <a:pt x="101473" y="52387"/>
                  <a:pt x="101473" y="61609"/>
                </a:cubicBezTo>
                <a:cubicBezTo>
                  <a:pt x="101473" y="69514"/>
                  <a:pt x="94846" y="74784"/>
                  <a:pt x="86893" y="74784"/>
                </a:cubicBezTo>
                <a:cubicBezTo>
                  <a:pt x="80266" y="74784"/>
                  <a:pt x="73639" y="68196"/>
                  <a:pt x="73639" y="61609"/>
                </a:cubicBezTo>
                <a:cubicBezTo>
                  <a:pt x="73639" y="61609"/>
                  <a:pt x="73639" y="61609"/>
                  <a:pt x="73639" y="52387"/>
                </a:cubicBezTo>
                <a:cubicBezTo>
                  <a:pt x="73639" y="52387"/>
                  <a:pt x="73639" y="52387"/>
                  <a:pt x="51107" y="52387"/>
                </a:cubicBezTo>
                <a:close/>
                <a:moveTo>
                  <a:pt x="87176" y="0"/>
                </a:moveTo>
                <a:cubicBezTo>
                  <a:pt x="95101" y="0"/>
                  <a:pt x="101706" y="6568"/>
                  <a:pt x="101706" y="14449"/>
                </a:cubicBezTo>
                <a:cubicBezTo>
                  <a:pt x="101706" y="14449"/>
                  <a:pt x="101706" y="14449"/>
                  <a:pt x="101706" y="23644"/>
                </a:cubicBezTo>
                <a:cubicBezTo>
                  <a:pt x="101706" y="23644"/>
                  <a:pt x="101706" y="23644"/>
                  <a:pt x="235112" y="23644"/>
                </a:cubicBezTo>
                <a:cubicBezTo>
                  <a:pt x="235112" y="23644"/>
                  <a:pt x="235112" y="23644"/>
                  <a:pt x="235112" y="14449"/>
                </a:cubicBezTo>
                <a:cubicBezTo>
                  <a:pt x="235112" y="6568"/>
                  <a:pt x="241716" y="0"/>
                  <a:pt x="249641" y="0"/>
                </a:cubicBezTo>
                <a:cubicBezTo>
                  <a:pt x="257566" y="0"/>
                  <a:pt x="264170" y="6568"/>
                  <a:pt x="264170" y="14449"/>
                </a:cubicBezTo>
                <a:cubicBezTo>
                  <a:pt x="264170" y="14449"/>
                  <a:pt x="264170" y="14449"/>
                  <a:pt x="264170" y="23644"/>
                </a:cubicBezTo>
                <a:cubicBezTo>
                  <a:pt x="264170" y="23644"/>
                  <a:pt x="264170" y="23644"/>
                  <a:pt x="286625" y="23644"/>
                </a:cubicBezTo>
                <a:cubicBezTo>
                  <a:pt x="314363" y="23644"/>
                  <a:pt x="338138" y="47289"/>
                  <a:pt x="338138" y="74874"/>
                </a:cubicBezTo>
                <a:cubicBezTo>
                  <a:pt x="338138" y="74874"/>
                  <a:pt x="338138" y="74874"/>
                  <a:pt x="338138" y="285047"/>
                </a:cubicBezTo>
                <a:cubicBezTo>
                  <a:pt x="336817" y="312632"/>
                  <a:pt x="314363" y="334963"/>
                  <a:pt x="286625" y="334963"/>
                </a:cubicBezTo>
                <a:cubicBezTo>
                  <a:pt x="286625" y="334963"/>
                  <a:pt x="286625" y="334963"/>
                  <a:pt x="51513" y="334963"/>
                </a:cubicBezTo>
                <a:cubicBezTo>
                  <a:pt x="23775" y="334963"/>
                  <a:pt x="0" y="312632"/>
                  <a:pt x="0" y="285047"/>
                </a:cubicBezTo>
                <a:cubicBezTo>
                  <a:pt x="0" y="285047"/>
                  <a:pt x="0" y="285047"/>
                  <a:pt x="0" y="74874"/>
                </a:cubicBezTo>
                <a:cubicBezTo>
                  <a:pt x="0" y="47289"/>
                  <a:pt x="23775" y="23644"/>
                  <a:pt x="51513" y="23644"/>
                </a:cubicBezTo>
                <a:cubicBezTo>
                  <a:pt x="51513" y="23644"/>
                  <a:pt x="51513" y="23644"/>
                  <a:pt x="73968" y="23644"/>
                </a:cubicBezTo>
                <a:cubicBezTo>
                  <a:pt x="73968" y="23644"/>
                  <a:pt x="73968" y="23644"/>
                  <a:pt x="73968" y="14449"/>
                </a:cubicBezTo>
                <a:cubicBezTo>
                  <a:pt x="73968" y="6568"/>
                  <a:pt x="79251" y="0"/>
                  <a:pt x="87176" y="0"/>
                </a:cubicBezTo>
                <a:close/>
              </a:path>
            </a:pathLst>
          </a:custGeom>
          <a:blipFill>
            <a:blip r:embed="rId9"/>
            <a:stretch>
              <a:fillRect/>
            </a:stretch>
          </a:blip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文本框 18"/>
          <p:cNvSpPr txBox="1"/>
          <p:nvPr/>
        </p:nvSpPr>
        <p:spPr>
          <a:xfrm>
            <a:off x="7130916" y="5218124"/>
            <a:ext cx="2548106" cy="33855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此处添加答辩人日期</a:t>
            </a:r>
          </a:p>
        </p:txBody>
      </p:sp>
      <p:pic>
        <p:nvPicPr>
          <p:cNvPr id="31" name="Caro Emerald-Pari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835493" y="1512384"/>
            <a:ext cx="609600" cy="609600"/>
          </a:xfrm>
          <a:prstGeom prst="rect">
            <a:avLst/>
          </a:prstGeom>
        </p:spPr>
      </p:pic>
    </p:spTree>
    <p:extLst>
      <p:ext uri="{BB962C8B-B14F-4D97-AF65-F5344CB8AC3E}">
        <p14:creationId xmlns:p14="http://schemas.microsoft.com/office/powerpoint/2010/main" val="2977734025"/>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1"/>
                                        </p:tgtEl>
                                      </p:cBhvr>
                                    </p:cmd>
                                  </p:childTnLst>
                                </p:cTn>
                              </p:par>
                            </p:childTnLst>
                          </p:cTn>
                        </p:par>
                        <p:par>
                          <p:cTn id="7" fill="hold">
                            <p:stCondLst>
                              <p:cond delay="0"/>
                            </p:stCondLst>
                            <p:childTnLst>
                              <p:par>
                                <p:cTn id="8" presetID="42" presetClass="entr" presetSubtype="0" fill="hold" nodeType="after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1000"/>
                                        <p:tgtEl>
                                          <p:spTgt spid="43"/>
                                        </p:tgtEl>
                                      </p:cBhvr>
                                    </p:animEffect>
                                    <p:anim calcmode="lin" valueType="num">
                                      <p:cBhvr>
                                        <p:cTn id="11" dur="1000" fill="hold"/>
                                        <p:tgtEl>
                                          <p:spTgt spid="43"/>
                                        </p:tgtEl>
                                        <p:attrNameLst>
                                          <p:attrName>ppt_x</p:attrName>
                                        </p:attrNameLst>
                                      </p:cBhvr>
                                      <p:tavLst>
                                        <p:tav tm="0">
                                          <p:val>
                                            <p:strVal val="#ppt_x"/>
                                          </p:val>
                                        </p:tav>
                                        <p:tav tm="100000">
                                          <p:val>
                                            <p:strVal val="#ppt_x"/>
                                          </p:val>
                                        </p:tav>
                                      </p:tavLst>
                                    </p:anim>
                                    <p:anim calcmode="lin" valueType="num">
                                      <p:cBhvr>
                                        <p:cTn id="12" dur="1000" fill="hold"/>
                                        <p:tgtEl>
                                          <p:spTgt spid="43"/>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1000"/>
                                        <p:tgtEl>
                                          <p:spTgt spid="5"/>
                                        </p:tgtEl>
                                      </p:cBhvr>
                                    </p:animEffect>
                                  </p:childTnLst>
                                </p:cTn>
                              </p:par>
                            </p:childTnLst>
                          </p:cTn>
                        </p:par>
                        <p:par>
                          <p:cTn id="17" fill="hold">
                            <p:stCondLst>
                              <p:cond delay="200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28"/>
                                        </p:tgtEl>
                                        <p:attrNameLst>
                                          <p:attrName>style.visibility</p:attrName>
                                        </p:attrNameLst>
                                      </p:cBhvr>
                                      <p:to>
                                        <p:strVal val="visible"/>
                                      </p:to>
                                    </p:set>
                                    <p:anim by="(-#ppt_w*2)" calcmode="lin" valueType="num">
                                      <p:cBhvr rctx="PPT">
                                        <p:cTn id="20" dur="500" autoRev="1" fill="hold">
                                          <p:stCondLst>
                                            <p:cond delay="0"/>
                                          </p:stCondLst>
                                        </p:cTn>
                                        <p:tgtEl>
                                          <p:spTgt spid="28"/>
                                        </p:tgtEl>
                                        <p:attrNameLst>
                                          <p:attrName>ppt_w</p:attrName>
                                        </p:attrNameLst>
                                      </p:cBhvr>
                                    </p:anim>
                                    <p:anim by="(#ppt_w*0.50)" calcmode="lin" valueType="num">
                                      <p:cBhvr>
                                        <p:cTn id="21" dur="500" decel="50000" autoRev="1" fill="hold">
                                          <p:stCondLst>
                                            <p:cond delay="0"/>
                                          </p:stCondLst>
                                        </p:cTn>
                                        <p:tgtEl>
                                          <p:spTgt spid="28"/>
                                        </p:tgtEl>
                                        <p:attrNameLst>
                                          <p:attrName>ppt_x</p:attrName>
                                        </p:attrNameLst>
                                      </p:cBhvr>
                                    </p:anim>
                                    <p:anim from="(-#ppt_h/2)" to="(#ppt_y)" calcmode="lin" valueType="num">
                                      <p:cBhvr>
                                        <p:cTn id="22" dur="1000" fill="hold">
                                          <p:stCondLst>
                                            <p:cond delay="0"/>
                                          </p:stCondLst>
                                        </p:cTn>
                                        <p:tgtEl>
                                          <p:spTgt spid="28"/>
                                        </p:tgtEl>
                                        <p:attrNameLst>
                                          <p:attrName>ppt_y</p:attrName>
                                        </p:attrNameLst>
                                      </p:cBhvr>
                                    </p:anim>
                                    <p:animRot by="21600000">
                                      <p:cBhvr>
                                        <p:cTn id="23" dur="1000" fill="hold">
                                          <p:stCondLst>
                                            <p:cond delay="0"/>
                                          </p:stCondLst>
                                        </p:cTn>
                                        <p:tgtEl>
                                          <p:spTgt spid="28"/>
                                        </p:tgtEl>
                                        <p:attrNameLst>
                                          <p:attrName>r</p:attrName>
                                        </p:attrNameLst>
                                      </p:cBhvr>
                                    </p:animRot>
                                  </p:childTnLst>
                                </p:cTn>
                              </p:par>
                            </p:childTnLst>
                          </p:cTn>
                        </p:par>
                        <p:par>
                          <p:cTn id="24" fill="hold">
                            <p:stCondLst>
                              <p:cond delay="3700"/>
                            </p:stCondLst>
                            <p:childTnLst>
                              <p:par>
                                <p:cTn id="25" presetID="52" presetClass="entr" presetSubtype="0" fill="hold" grpId="0" nodeType="afterEffect">
                                  <p:stCondLst>
                                    <p:cond delay="0"/>
                                  </p:stCondLst>
                                  <p:iterate type="lt">
                                    <p:tmPct val="10000"/>
                                  </p:iterate>
                                  <p:childTnLst>
                                    <p:set>
                                      <p:cBhvr>
                                        <p:cTn id="26" dur="1" fill="hold">
                                          <p:stCondLst>
                                            <p:cond delay="0"/>
                                          </p:stCondLst>
                                        </p:cTn>
                                        <p:tgtEl>
                                          <p:spTgt spid="24"/>
                                        </p:tgtEl>
                                        <p:attrNameLst>
                                          <p:attrName>style.visibility</p:attrName>
                                        </p:attrNameLst>
                                      </p:cBhvr>
                                      <p:to>
                                        <p:strVal val="visible"/>
                                      </p:to>
                                    </p:set>
                                    <p:animScale>
                                      <p:cBhvr>
                                        <p:cTn id="27" dur="1000" decel="50000" fill="hold">
                                          <p:stCondLst>
                                            <p:cond delay="0"/>
                                          </p:stCondLst>
                                        </p:cTn>
                                        <p:tgtEl>
                                          <p:spTgt spid="2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8" dur="1000" decel="50000" fill="hold">
                                          <p:stCondLst>
                                            <p:cond delay="0"/>
                                          </p:stCondLst>
                                        </p:cTn>
                                        <p:tgtEl>
                                          <p:spTgt spid="24"/>
                                        </p:tgtEl>
                                        <p:attrNameLst>
                                          <p:attrName>ppt_x</p:attrName>
                                          <p:attrName>ppt_y</p:attrName>
                                        </p:attrNameLst>
                                      </p:cBhvr>
                                    </p:animMotion>
                                    <p:animEffect transition="in" filter="fade">
                                      <p:cBhvr>
                                        <p:cTn id="29" dur="1000"/>
                                        <p:tgtEl>
                                          <p:spTgt spid="24"/>
                                        </p:tgtEl>
                                      </p:cBhvr>
                                    </p:animEffect>
                                  </p:childTnLst>
                                </p:cTn>
                              </p:par>
                            </p:childTnLst>
                          </p:cTn>
                        </p:par>
                        <p:par>
                          <p:cTn id="30" fill="hold">
                            <p:stCondLst>
                              <p:cond delay="7900"/>
                            </p:stCondLst>
                            <p:childTnLst>
                              <p:par>
                                <p:cTn id="31" presetID="42" presetClass="entr" presetSubtype="0" fill="hold" grpId="0"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1000"/>
                                        <p:tgtEl>
                                          <p:spTgt spid="2"/>
                                        </p:tgtEl>
                                      </p:cBhvr>
                                    </p:animEffect>
                                    <p:anim calcmode="lin" valueType="num">
                                      <p:cBhvr>
                                        <p:cTn id="34" dur="1000" fill="hold"/>
                                        <p:tgtEl>
                                          <p:spTgt spid="2"/>
                                        </p:tgtEl>
                                        <p:attrNameLst>
                                          <p:attrName>ppt_x</p:attrName>
                                        </p:attrNameLst>
                                      </p:cBhvr>
                                      <p:tavLst>
                                        <p:tav tm="0">
                                          <p:val>
                                            <p:strVal val="#ppt_x"/>
                                          </p:val>
                                        </p:tav>
                                        <p:tav tm="100000">
                                          <p:val>
                                            <p:strVal val="#ppt_x"/>
                                          </p:val>
                                        </p:tav>
                                      </p:tavLst>
                                    </p:anim>
                                    <p:anim calcmode="lin" valueType="num">
                                      <p:cBhvr>
                                        <p:cTn id="35" dur="1000" fill="hold"/>
                                        <p:tgtEl>
                                          <p:spTgt spid="2"/>
                                        </p:tgtEl>
                                        <p:attrNameLst>
                                          <p:attrName>ppt_y</p:attrName>
                                        </p:attrNameLst>
                                      </p:cBhvr>
                                      <p:tavLst>
                                        <p:tav tm="0">
                                          <p:val>
                                            <p:strVal val="#ppt_y+.1"/>
                                          </p:val>
                                        </p:tav>
                                        <p:tav tm="100000">
                                          <p:val>
                                            <p:strVal val="#ppt_y"/>
                                          </p:val>
                                        </p:tav>
                                      </p:tavLst>
                                    </p:anim>
                                  </p:childTnLst>
                                </p:cTn>
                              </p:par>
                            </p:childTnLst>
                          </p:cTn>
                        </p:par>
                        <p:par>
                          <p:cTn id="36" fill="hold">
                            <p:stCondLst>
                              <p:cond delay="8900"/>
                            </p:stCondLst>
                            <p:childTnLst>
                              <p:par>
                                <p:cTn id="37" presetID="53" presetClass="entr" presetSubtype="16" fill="hold" grpId="0" nodeType="afterEffect">
                                  <p:stCondLst>
                                    <p:cond delay="0"/>
                                  </p:stCondLst>
                                  <p:childTnLst>
                                    <p:set>
                                      <p:cBhvr>
                                        <p:cTn id="38" dur="1" fill="hold">
                                          <p:stCondLst>
                                            <p:cond delay="0"/>
                                          </p:stCondLst>
                                        </p:cTn>
                                        <p:tgtEl>
                                          <p:spTgt spid="27"/>
                                        </p:tgtEl>
                                        <p:attrNameLst>
                                          <p:attrName>style.visibility</p:attrName>
                                        </p:attrNameLst>
                                      </p:cBhvr>
                                      <p:to>
                                        <p:strVal val="visible"/>
                                      </p:to>
                                    </p:set>
                                    <p:anim calcmode="lin" valueType="num">
                                      <p:cBhvr>
                                        <p:cTn id="39" dur="500" fill="hold"/>
                                        <p:tgtEl>
                                          <p:spTgt spid="27"/>
                                        </p:tgtEl>
                                        <p:attrNameLst>
                                          <p:attrName>ppt_w</p:attrName>
                                        </p:attrNameLst>
                                      </p:cBhvr>
                                      <p:tavLst>
                                        <p:tav tm="0">
                                          <p:val>
                                            <p:fltVal val="0"/>
                                          </p:val>
                                        </p:tav>
                                        <p:tav tm="100000">
                                          <p:val>
                                            <p:strVal val="#ppt_w"/>
                                          </p:val>
                                        </p:tav>
                                      </p:tavLst>
                                    </p:anim>
                                    <p:anim calcmode="lin" valueType="num">
                                      <p:cBhvr>
                                        <p:cTn id="40" dur="500" fill="hold"/>
                                        <p:tgtEl>
                                          <p:spTgt spid="27"/>
                                        </p:tgtEl>
                                        <p:attrNameLst>
                                          <p:attrName>ppt_h</p:attrName>
                                        </p:attrNameLst>
                                      </p:cBhvr>
                                      <p:tavLst>
                                        <p:tav tm="0">
                                          <p:val>
                                            <p:fltVal val="0"/>
                                          </p:val>
                                        </p:tav>
                                        <p:tav tm="100000">
                                          <p:val>
                                            <p:strVal val="#ppt_h"/>
                                          </p:val>
                                        </p:tav>
                                      </p:tavLst>
                                    </p:anim>
                                    <p:animEffect transition="in" filter="fade">
                                      <p:cBhvr>
                                        <p:cTn id="41" dur="500"/>
                                        <p:tgtEl>
                                          <p:spTgt spid="27"/>
                                        </p:tgtEl>
                                      </p:cBhvr>
                                    </p:animEffect>
                                  </p:childTnLst>
                                </p:cTn>
                              </p:par>
                            </p:childTnLst>
                          </p:cTn>
                        </p:par>
                        <p:par>
                          <p:cTn id="42" fill="hold">
                            <p:stCondLst>
                              <p:cond delay="9400"/>
                            </p:stCondLst>
                            <p:childTnLst>
                              <p:par>
                                <p:cTn id="43" presetID="22" presetClass="entr" presetSubtype="8" fill="hold" grpId="0" nodeType="after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wipe(left)">
                                      <p:cBhvr>
                                        <p:cTn id="45" dur="500"/>
                                        <p:tgtEl>
                                          <p:spTgt spid="30"/>
                                        </p:tgtEl>
                                      </p:cBhvr>
                                    </p:animEffect>
                                  </p:childTnLst>
                                </p:cTn>
                              </p:par>
                            </p:childTnLst>
                          </p:cTn>
                        </p:par>
                        <p:par>
                          <p:cTn id="46" fill="hold">
                            <p:stCondLst>
                              <p:cond delay="9900"/>
                            </p:stCondLst>
                            <p:childTnLst>
                              <p:par>
                                <p:cTn id="47" presetID="53" presetClass="entr" presetSubtype="16" fill="hold" grpId="0" nodeType="afterEffect">
                                  <p:stCondLst>
                                    <p:cond delay="0"/>
                                  </p:stCondLst>
                                  <p:childTnLst>
                                    <p:set>
                                      <p:cBhvr>
                                        <p:cTn id="48" dur="1" fill="hold">
                                          <p:stCondLst>
                                            <p:cond delay="0"/>
                                          </p:stCondLst>
                                        </p:cTn>
                                        <p:tgtEl>
                                          <p:spTgt spid="29"/>
                                        </p:tgtEl>
                                        <p:attrNameLst>
                                          <p:attrName>style.visibility</p:attrName>
                                        </p:attrNameLst>
                                      </p:cBhvr>
                                      <p:to>
                                        <p:strVal val="visible"/>
                                      </p:to>
                                    </p:set>
                                    <p:anim calcmode="lin" valueType="num">
                                      <p:cBhvr>
                                        <p:cTn id="49" dur="500" fill="hold"/>
                                        <p:tgtEl>
                                          <p:spTgt spid="29"/>
                                        </p:tgtEl>
                                        <p:attrNameLst>
                                          <p:attrName>ppt_w</p:attrName>
                                        </p:attrNameLst>
                                      </p:cBhvr>
                                      <p:tavLst>
                                        <p:tav tm="0">
                                          <p:val>
                                            <p:fltVal val="0"/>
                                          </p:val>
                                        </p:tav>
                                        <p:tav tm="100000">
                                          <p:val>
                                            <p:strVal val="#ppt_w"/>
                                          </p:val>
                                        </p:tav>
                                      </p:tavLst>
                                    </p:anim>
                                    <p:anim calcmode="lin" valueType="num">
                                      <p:cBhvr>
                                        <p:cTn id="50" dur="500" fill="hold"/>
                                        <p:tgtEl>
                                          <p:spTgt spid="29"/>
                                        </p:tgtEl>
                                        <p:attrNameLst>
                                          <p:attrName>ppt_h</p:attrName>
                                        </p:attrNameLst>
                                      </p:cBhvr>
                                      <p:tavLst>
                                        <p:tav tm="0">
                                          <p:val>
                                            <p:fltVal val="0"/>
                                          </p:val>
                                        </p:tav>
                                        <p:tav tm="100000">
                                          <p:val>
                                            <p:strVal val="#ppt_h"/>
                                          </p:val>
                                        </p:tav>
                                      </p:tavLst>
                                    </p:anim>
                                    <p:animEffect transition="in" filter="fade">
                                      <p:cBhvr>
                                        <p:cTn id="51" dur="500"/>
                                        <p:tgtEl>
                                          <p:spTgt spid="29"/>
                                        </p:tgtEl>
                                      </p:cBhvr>
                                    </p:animEffect>
                                  </p:childTnLst>
                                </p:cTn>
                              </p:par>
                            </p:childTnLst>
                          </p:cTn>
                        </p:par>
                        <p:par>
                          <p:cTn id="52" fill="hold">
                            <p:stCondLst>
                              <p:cond delay="10400"/>
                            </p:stCondLst>
                            <p:childTnLst>
                              <p:par>
                                <p:cTn id="53" presetID="22" presetClass="entr" presetSubtype="8" fill="hold" grpId="0"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wipe(left)">
                                      <p:cBhvr>
                                        <p:cTn id="55" dur="500"/>
                                        <p:tgtEl>
                                          <p:spTgt spid="13"/>
                                        </p:tgtEl>
                                      </p:cBhvr>
                                    </p:animEffect>
                                  </p:childTnLst>
                                </p:cTn>
                              </p:par>
                            </p:childTnLst>
                          </p:cTn>
                        </p:par>
                        <p:par>
                          <p:cTn id="56" fill="hold">
                            <p:stCondLst>
                              <p:cond delay="10900"/>
                            </p:stCondLst>
                            <p:childTnLst>
                              <p:par>
                                <p:cTn id="57" presetID="53" presetClass="entr" presetSubtype="16"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 calcmode="lin" valueType="num">
                                      <p:cBhvr>
                                        <p:cTn id="59" dur="500" fill="hold"/>
                                        <p:tgtEl>
                                          <p:spTgt spid="23"/>
                                        </p:tgtEl>
                                        <p:attrNameLst>
                                          <p:attrName>ppt_w</p:attrName>
                                        </p:attrNameLst>
                                      </p:cBhvr>
                                      <p:tavLst>
                                        <p:tav tm="0">
                                          <p:val>
                                            <p:fltVal val="0"/>
                                          </p:val>
                                        </p:tav>
                                        <p:tav tm="100000">
                                          <p:val>
                                            <p:strVal val="#ppt_w"/>
                                          </p:val>
                                        </p:tav>
                                      </p:tavLst>
                                    </p:anim>
                                    <p:anim calcmode="lin" valueType="num">
                                      <p:cBhvr>
                                        <p:cTn id="60" dur="500" fill="hold"/>
                                        <p:tgtEl>
                                          <p:spTgt spid="23"/>
                                        </p:tgtEl>
                                        <p:attrNameLst>
                                          <p:attrName>ppt_h</p:attrName>
                                        </p:attrNameLst>
                                      </p:cBhvr>
                                      <p:tavLst>
                                        <p:tav tm="0">
                                          <p:val>
                                            <p:fltVal val="0"/>
                                          </p:val>
                                        </p:tav>
                                        <p:tav tm="100000">
                                          <p:val>
                                            <p:strVal val="#ppt_h"/>
                                          </p:val>
                                        </p:tav>
                                      </p:tavLst>
                                    </p:anim>
                                    <p:animEffect transition="in" filter="fade">
                                      <p:cBhvr>
                                        <p:cTn id="61" dur="500"/>
                                        <p:tgtEl>
                                          <p:spTgt spid="23"/>
                                        </p:tgtEl>
                                      </p:cBhvr>
                                    </p:animEffect>
                                  </p:childTnLst>
                                </p:cTn>
                              </p:par>
                            </p:childTnLst>
                          </p:cTn>
                        </p:par>
                        <p:par>
                          <p:cTn id="62" fill="hold">
                            <p:stCondLst>
                              <p:cond delay="11400"/>
                            </p:stCondLst>
                            <p:childTnLst>
                              <p:par>
                                <p:cTn id="63" presetID="22" presetClass="entr" presetSubtype="8" fill="hold" grpId="0" nodeType="afterEffect">
                                  <p:stCondLst>
                                    <p:cond delay="0"/>
                                  </p:stCondLst>
                                  <p:childTnLst>
                                    <p:set>
                                      <p:cBhvr>
                                        <p:cTn id="64" dur="1" fill="hold">
                                          <p:stCondLst>
                                            <p:cond delay="0"/>
                                          </p:stCondLst>
                                        </p:cTn>
                                        <p:tgtEl>
                                          <p:spTgt spid="16"/>
                                        </p:tgtEl>
                                        <p:attrNameLst>
                                          <p:attrName>style.visibility</p:attrName>
                                        </p:attrNameLst>
                                      </p:cBhvr>
                                      <p:to>
                                        <p:strVal val="visible"/>
                                      </p:to>
                                    </p:set>
                                    <p:animEffect transition="in" filter="wipe(left)">
                                      <p:cBhvr>
                                        <p:cTn id="65" dur="500"/>
                                        <p:tgtEl>
                                          <p:spTgt spid="16"/>
                                        </p:tgtEl>
                                      </p:cBhvr>
                                    </p:animEffect>
                                  </p:childTnLst>
                                </p:cTn>
                              </p:par>
                            </p:childTnLst>
                          </p:cTn>
                        </p:par>
                        <p:par>
                          <p:cTn id="66" fill="hold">
                            <p:stCondLst>
                              <p:cond delay="11900"/>
                            </p:stCondLst>
                            <p:childTnLst>
                              <p:par>
                                <p:cTn id="67" presetID="53" presetClass="entr" presetSubtype="16" fill="hold" grpId="0" nodeType="afterEffect">
                                  <p:stCondLst>
                                    <p:cond delay="0"/>
                                  </p:stCondLst>
                                  <p:childTnLst>
                                    <p:set>
                                      <p:cBhvr>
                                        <p:cTn id="68" dur="1" fill="hold">
                                          <p:stCondLst>
                                            <p:cond delay="0"/>
                                          </p:stCondLst>
                                        </p:cTn>
                                        <p:tgtEl>
                                          <p:spTgt spid="22"/>
                                        </p:tgtEl>
                                        <p:attrNameLst>
                                          <p:attrName>style.visibility</p:attrName>
                                        </p:attrNameLst>
                                      </p:cBhvr>
                                      <p:to>
                                        <p:strVal val="visible"/>
                                      </p:to>
                                    </p:set>
                                    <p:anim calcmode="lin" valueType="num">
                                      <p:cBhvr>
                                        <p:cTn id="69" dur="500" fill="hold"/>
                                        <p:tgtEl>
                                          <p:spTgt spid="22"/>
                                        </p:tgtEl>
                                        <p:attrNameLst>
                                          <p:attrName>ppt_w</p:attrName>
                                        </p:attrNameLst>
                                      </p:cBhvr>
                                      <p:tavLst>
                                        <p:tav tm="0">
                                          <p:val>
                                            <p:fltVal val="0"/>
                                          </p:val>
                                        </p:tav>
                                        <p:tav tm="100000">
                                          <p:val>
                                            <p:strVal val="#ppt_w"/>
                                          </p:val>
                                        </p:tav>
                                      </p:tavLst>
                                    </p:anim>
                                    <p:anim calcmode="lin" valueType="num">
                                      <p:cBhvr>
                                        <p:cTn id="70" dur="500" fill="hold"/>
                                        <p:tgtEl>
                                          <p:spTgt spid="22"/>
                                        </p:tgtEl>
                                        <p:attrNameLst>
                                          <p:attrName>ppt_h</p:attrName>
                                        </p:attrNameLst>
                                      </p:cBhvr>
                                      <p:tavLst>
                                        <p:tav tm="0">
                                          <p:val>
                                            <p:fltVal val="0"/>
                                          </p:val>
                                        </p:tav>
                                        <p:tav tm="100000">
                                          <p:val>
                                            <p:strVal val="#ppt_h"/>
                                          </p:val>
                                        </p:tav>
                                      </p:tavLst>
                                    </p:anim>
                                    <p:animEffect transition="in" filter="fade">
                                      <p:cBhvr>
                                        <p:cTn id="71" dur="500"/>
                                        <p:tgtEl>
                                          <p:spTgt spid="22"/>
                                        </p:tgtEl>
                                      </p:cBhvr>
                                    </p:animEffect>
                                  </p:childTnLst>
                                </p:cTn>
                              </p:par>
                            </p:childTnLst>
                          </p:cTn>
                        </p:par>
                        <p:par>
                          <p:cTn id="72" fill="hold">
                            <p:stCondLst>
                              <p:cond delay="12400"/>
                            </p:stCondLst>
                            <p:childTnLst>
                              <p:par>
                                <p:cTn id="73" presetID="22" presetClass="entr" presetSubtype="8" fill="hold" grpId="0" nodeType="after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wipe(left)">
                                      <p:cBhvr>
                                        <p:cTn id="7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6" repeatCount="indefinite" fill="hold" display="0">
                  <p:stCondLst>
                    <p:cond delay="indefinite"/>
                  </p:stCondLst>
                  <p:endCondLst>
                    <p:cond evt="onStopAudio" delay="0">
                      <p:tgtEl>
                        <p:sldTgt/>
                      </p:tgtEl>
                    </p:cond>
                  </p:endCondLst>
                </p:cTn>
                <p:tgtEl>
                  <p:spTgt spid="31"/>
                </p:tgtEl>
              </p:cMediaNode>
            </p:audio>
          </p:childTnLst>
        </p:cTn>
      </p:par>
    </p:tnLst>
    <p:bldLst>
      <p:bldP spid="28" grpId="0"/>
      <p:bldP spid="2" grpId="0" animBg="1"/>
      <p:bldP spid="5" grpId="0" animBg="1"/>
      <p:bldP spid="24" grpId="0"/>
      <p:bldP spid="27" grpId="0" animBg="1"/>
      <p:bldP spid="30" grpId="0"/>
      <p:bldP spid="29" grpId="0" animBg="1"/>
      <p:bldP spid="13" grpId="0"/>
      <p:bldP spid="23" grpId="0" animBg="1"/>
      <p:bldP spid="16" grpId="0"/>
      <p:bldP spid="22" grpId="0" animBg="1"/>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思想气泡: 云 23"/>
          <p:cNvSpPr/>
          <p:nvPr/>
        </p:nvSpPr>
        <p:spPr>
          <a:xfrm>
            <a:off x="3574015" y="242080"/>
            <a:ext cx="1022382" cy="753190"/>
          </a:xfrm>
          <a:prstGeom prst="cloudCallout">
            <a:avLst>
              <a:gd name="adj1" fmla="val -41183"/>
              <a:gd name="adj2" fmla="val 64014"/>
            </a:avLst>
          </a:prstGeom>
          <a:blipFill>
            <a:blip r:embed="rId1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5" name="文本框 24"/>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26" name="任意多边形: 形状 25"/>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8" name="组合 17"/>
          <p:cNvGrpSpPr/>
          <p:nvPr/>
        </p:nvGrpSpPr>
        <p:grpSpPr>
          <a:xfrm>
            <a:off x="7362603" y="1945602"/>
            <a:ext cx="3068091" cy="962022"/>
            <a:chOff x="2997079" y="2575227"/>
            <a:chExt cx="3068091" cy="962022"/>
          </a:xfrm>
        </p:grpSpPr>
        <p:sp>
          <p:nvSpPr>
            <p:cNvPr id="19" name="矩形 18"/>
            <p:cNvSpPr/>
            <p:nvPr/>
          </p:nvSpPr>
          <p:spPr>
            <a:xfrm>
              <a:off x="2997080" y="2927851"/>
              <a:ext cx="3068090"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0" name="矩形 19"/>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1" name="组合 20"/>
          <p:cNvGrpSpPr/>
          <p:nvPr/>
        </p:nvGrpSpPr>
        <p:grpSpPr>
          <a:xfrm>
            <a:off x="8070531" y="3243462"/>
            <a:ext cx="3068091" cy="962022"/>
            <a:chOff x="2997079" y="2575227"/>
            <a:chExt cx="3068091" cy="962022"/>
          </a:xfrm>
        </p:grpSpPr>
        <p:sp>
          <p:nvSpPr>
            <p:cNvPr id="22" name="矩形 21"/>
            <p:cNvSpPr/>
            <p:nvPr/>
          </p:nvSpPr>
          <p:spPr>
            <a:xfrm>
              <a:off x="2997080" y="2927851"/>
              <a:ext cx="3068090"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3" name="矩形 22"/>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8" name="组合 27"/>
          <p:cNvGrpSpPr/>
          <p:nvPr/>
        </p:nvGrpSpPr>
        <p:grpSpPr>
          <a:xfrm>
            <a:off x="7362603" y="4541321"/>
            <a:ext cx="3068091" cy="962022"/>
            <a:chOff x="2997079" y="2575227"/>
            <a:chExt cx="3068091" cy="962022"/>
          </a:xfrm>
        </p:grpSpPr>
        <p:sp>
          <p:nvSpPr>
            <p:cNvPr id="29" name="矩形 28"/>
            <p:cNvSpPr/>
            <p:nvPr/>
          </p:nvSpPr>
          <p:spPr>
            <a:xfrm>
              <a:off x="2997080" y="2927851"/>
              <a:ext cx="3068090"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0" name="矩形 29"/>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1" name="组合 30"/>
          <p:cNvGrpSpPr/>
          <p:nvPr/>
        </p:nvGrpSpPr>
        <p:grpSpPr>
          <a:xfrm>
            <a:off x="1813332" y="1945602"/>
            <a:ext cx="3068090" cy="927718"/>
            <a:chOff x="2997080" y="2575227"/>
            <a:chExt cx="3068090" cy="927718"/>
          </a:xfrm>
        </p:grpSpPr>
        <p:sp>
          <p:nvSpPr>
            <p:cNvPr id="32" name="矩形 31"/>
            <p:cNvSpPr/>
            <p:nvPr/>
          </p:nvSpPr>
          <p:spPr>
            <a:xfrm>
              <a:off x="2997080" y="2927851"/>
              <a:ext cx="3068090" cy="575094"/>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3" name="矩形 32"/>
            <p:cNvSpPr/>
            <p:nvPr/>
          </p:nvSpPr>
          <p:spPr>
            <a:xfrm>
              <a:off x="3823196"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4" name="组合 33"/>
          <p:cNvGrpSpPr/>
          <p:nvPr/>
        </p:nvGrpSpPr>
        <p:grpSpPr>
          <a:xfrm>
            <a:off x="1813332" y="4541321"/>
            <a:ext cx="3068090" cy="927718"/>
            <a:chOff x="2997080" y="2575227"/>
            <a:chExt cx="3068090" cy="927718"/>
          </a:xfrm>
        </p:grpSpPr>
        <p:sp>
          <p:nvSpPr>
            <p:cNvPr id="35" name="矩形 34"/>
            <p:cNvSpPr/>
            <p:nvPr/>
          </p:nvSpPr>
          <p:spPr>
            <a:xfrm>
              <a:off x="2997080" y="2927851"/>
              <a:ext cx="3068090" cy="575094"/>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6" name="矩形 35"/>
            <p:cNvSpPr/>
            <p:nvPr/>
          </p:nvSpPr>
          <p:spPr>
            <a:xfrm>
              <a:off x="3823196"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7" name="组合 36"/>
          <p:cNvGrpSpPr/>
          <p:nvPr/>
        </p:nvGrpSpPr>
        <p:grpSpPr>
          <a:xfrm>
            <a:off x="1101504" y="3243462"/>
            <a:ext cx="3068090" cy="927718"/>
            <a:chOff x="2997080" y="2575227"/>
            <a:chExt cx="3068090" cy="927718"/>
          </a:xfrm>
        </p:grpSpPr>
        <p:sp>
          <p:nvSpPr>
            <p:cNvPr id="38" name="矩形 37"/>
            <p:cNvSpPr/>
            <p:nvPr/>
          </p:nvSpPr>
          <p:spPr>
            <a:xfrm>
              <a:off x="2997080" y="2927851"/>
              <a:ext cx="3068090" cy="575094"/>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9" name="矩形 38"/>
            <p:cNvSpPr/>
            <p:nvPr/>
          </p:nvSpPr>
          <p:spPr>
            <a:xfrm>
              <a:off x="3823196"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 name="组合 1"/>
          <p:cNvGrpSpPr/>
          <p:nvPr/>
        </p:nvGrpSpPr>
        <p:grpSpPr>
          <a:xfrm>
            <a:off x="4267201" y="2085299"/>
            <a:ext cx="3689349" cy="3308350"/>
            <a:chOff x="4267201" y="2085299"/>
            <a:chExt cx="3689349" cy="3308350"/>
          </a:xfrm>
        </p:grpSpPr>
        <p:sp>
          <p:nvSpPr>
            <p:cNvPr id="3" name="MH_SubTitle_6"/>
            <p:cNvSpPr>
              <a:spLocks noEditPoints="1"/>
            </p:cNvSpPr>
            <p:nvPr>
              <p:custDataLst>
                <p:tags r:id="rId3"/>
              </p:custDataLst>
            </p:nvPr>
          </p:nvSpPr>
          <p:spPr bwMode="auto">
            <a:xfrm>
              <a:off x="4267201" y="3328311"/>
              <a:ext cx="817563"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6"/>
            </a:solidFill>
            <a:ln>
              <a:noFill/>
            </a:ln>
          </p:spPr>
          <p:txBody>
            <a:bodyPr lIns="0" tIns="0" rIns="0" bIns="0" anchor="ctr">
              <a:normAutofit/>
            </a:bodyPr>
            <a:lstStyle/>
            <a:p>
              <a:pPr algn="ctr">
                <a:defRPr/>
              </a:pPr>
              <a:endParaRPr lang="zh-CN" altLang="en-US" sz="1600" b="1" dirty="0"/>
            </a:p>
          </p:txBody>
        </p:sp>
        <p:sp>
          <p:nvSpPr>
            <p:cNvPr id="307204" name="MH_SubTitle_1"/>
            <p:cNvSpPr>
              <a:spLocks noEditPoints="1"/>
            </p:cNvSpPr>
            <p:nvPr>
              <p:custDataLst>
                <p:tags r:id="rId4"/>
              </p:custDataLst>
            </p:nvPr>
          </p:nvSpPr>
          <p:spPr bwMode="auto">
            <a:xfrm>
              <a:off x="4984751" y="2085299"/>
              <a:ext cx="817563" cy="822325"/>
            </a:xfrm>
            <a:custGeom>
              <a:avLst/>
              <a:gdLst>
                <a:gd name="T0" fmla="*/ 678640 w 252"/>
                <a:gd name="T1" fmla="*/ 692327 h 253"/>
                <a:gd name="T2" fmla="*/ 45459 w 252"/>
                <a:gd name="T3" fmla="*/ 393294 h 253"/>
                <a:gd name="T4" fmla="*/ 750075 w 252"/>
                <a:gd name="T5" fmla="*/ 500556 h 253"/>
                <a:gd name="T6" fmla="*/ 81177 w 252"/>
                <a:gd name="T7" fmla="*/ 221025 h 253"/>
                <a:gd name="T8" fmla="*/ 626686 w 252"/>
                <a:gd name="T9" fmla="*/ 136515 h 253"/>
                <a:gd name="T10" fmla="*/ 386402 w 252"/>
                <a:gd name="T11" fmla="*/ 695578 h 253"/>
                <a:gd name="T12" fmla="*/ 81177 w 252"/>
                <a:gd name="T13" fmla="*/ 286032 h 253"/>
                <a:gd name="T14" fmla="*/ 386402 w 252"/>
                <a:gd name="T15" fmla="*/ 669575 h 253"/>
                <a:gd name="T16" fmla="*/ 110401 w 252"/>
                <a:gd name="T17" fmla="*/ 279531 h 253"/>
                <a:gd name="T18" fmla="*/ 363673 w 252"/>
                <a:gd name="T19" fmla="*/ 117013 h 253"/>
                <a:gd name="T20" fmla="*/ 633180 w 252"/>
                <a:gd name="T21" fmla="*/ 533060 h 253"/>
                <a:gd name="T22" fmla="*/ 373414 w 252"/>
                <a:gd name="T23" fmla="*/ 237277 h 253"/>
                <a:gd name="T24" fmla="*/ 448097 w 252"/>
                <a:gd name="T25" fmla="*/ 481054 h 253"/>
                <a:gd name="T26" fmla="*/ 564992 w 252"/>
                <a:gd name="T27" fmla="*/ 390044 h 253"/>
                <a:gd name="T28" fmla="*/ 558498 w 252"/>
                <a:gd name="T29" fmla="*/ 315285 h 253"/>
                <a:gd name="T30" fmla="*/ 597463 w 252"/>
                <a:gd name="T31" fmla="*/ 315285 h 253"/>
                <a:gd name="T32" fmla="*/ 318214 w 252"/>
                <a:gd name="T33" fmla="*/ 425798 h 253"/>
                <a:gd name="T34" fmla="*/ 487062 w 252"/>
                <a:gd name="T35" fmla="*/ 520058 h 253"/>
                <a:gd name="T36" fmla="*/ 626686 w 252"/>
                <a:gd name="T37" fmla="*/ 344539 h 253"/>
                <a:gd name="T38" fmla="*/ 529274 w 252"/>
                <a:gd name="T39" fmla="*/ 266530 h 253"/>
                <a:gd name="T40" fmla="*/ 178589 w 252"/>
                <a:gd name="T41" fmla="*/ 396544 h 253"/>
                <a:gd name="T42" fmla="*/ 178589 w 252"/>
                <a:gd name="T43" fmla="*/ 269780 h 253"/>
                <a:gd name="T44" fmla="*/ 279249 w 252"/>
                <a:gd name="T45" fmla="*/ 214524 h 253"/>
                <a:gd name="T46" fmla="*/ 214307 w 252"/>
                <a:gd name="T47" fmla="*/ 364041 h 253"/>
                <a:gd name="T48" fmla="*/ 301978 w 252"/>
                <a:gd name="T49" fmla="*/ 292533 h 253"/>
                <a:gd name="T50" fmla="*/ 146119 w 252"/>
                <a:gd name="T51" fmla="*/ 328287 h 253"/>
                <a:gd name="T52" fmla="*/ 191578 w 252"/>
                <a:gd name="T53" fmla="*/ 299033 h 253"/>
                <a:gd name="T54" fmla="*/ 250025 w 252"/>
                <a:gd name="T55" fmla="*/ 406295 h 253"/>
                <a:gd name="T56" fmla="*/ 383155 w 252"/>
                <a:gd name="T57" fmla="*/ 516808 h 253"/>
                <a:gd name="T58" fmla="*/ 516286 w 252"/>
                <a:gd name="T59" fmla="*/ 562313 h 253"/>
                <a:gd name="T60" fmla="*/ 649416 w 252"/>
                <a:gd name="T61" fmla="*/ 305534 h 253"/>
                <a:gd name="T62" fmla="*/ 461085 w 252"/>
                <a:gd name="T63" fmla="*/ 159268 h 253"/>
                <a:gd name="T64" fmla="*/ 337696 w 252"/>
                <a:gd name="T65" fmla="*/ 117013 h 253"/>
                <a:gd name="T66" fmla="*/ 120142 w 252"/>
                <a:gd name="T67" fmla="*/ 360790 h 253"/>
                <a:gd name="T68" fmla="*/ 159107 w 252"/>
                <a:gd name="T69" fmla="*/ 526559 h 253"/>
                <a:gd name="T70" fmla="*/ 259766 w 252"/>
                <a:gd name="T71" fmla="*/ 455051 h 253"/>
                <a:gd name="T72" fmla="*/ 334449 w 252"/>
                <a:gd name="T73" fmla="*/ 637071 h 253"/>
                <a:gd name="T74" fmla="*/ 513039 w 252"/>
                <a:gd name="T75" fmla="*/ 598067 h 253"/>
                <a:gd name="T76" fmla="*/ 704616 w 252"/>
                <a:gd name="T77" fmla="*/ 513557 h 253"/>
                <a:gd name="T78" fmla="*/ 659157 w 252"/>
                <a:gd name="T79" fmla="*/ 201523 h 253"/>
                <a:gd name="T80" fmla="*/ 464332 w 252"/>
                <a:gd name="T81" fmla="*/ 48755 h 253"/>
                <a:gd name="T82" fmla="*/ 334449 w 252"/>
                <a:gd name="T83" fmla="*/ 104012 h 253"/>
                <a:gd name="T84" fmla="*/ 97412 w 252"/>
                <a:gd name="T85" fmla="*/ 305534 h 253"/>
                <a:gd name="T86" fmla="*/ 217554 w 252"/>
                <a:gd name="T87" fmla="*/ 653323 h 253"/>
                <a:gd name="T88" fmla="*/ 298731 w 252"/>
                <a:gd name="T89" fmla="*/ 594817 h 253"/>
                <a:gd name="T90" fmla="*/ 405885 w 252"/>
                <a:gd name="T91" fmla="*/ 731332 h 253"/>
                <a:gd name="T92" fmla="*/ 594216 w 252"/>
                <a:gd name="T93" fmla="*/ 646822 h 253"/>
                <a:gd name="T94" fmla="*/ 707863 w 252"/>
                <a:gd name="T95" fmla="*/ 250278 h 253"/>
                <a:gd name="T96" fmla="*/ 519533 w 252"/>
                <a:gd name="T97" fmla="*/ 26003 h 253"/>
                <a:gd name="T98" fmla="*/ 133130 w 252"/>
                <a:gd name="T99" fmla="*/ 123514 h 253"/>
                <a:gd name="T100" fmla="*/ 94165 w 252"/>
                <a:gd name="T101" fmla="*/ 481054 h 253"/>
                <a:gd name="T102" fmla="*/ 227296 w 252"/>
                <a:gd name="T103" fmla="*/ 741083 h 253"/>
                <a:gd name="T104" fmla="*/ 308473 w 252"/>
                <a:gd name="T105" fmla="*/ 718330 h 253"/>
                <a:gd name="T106" fmla="*/ 477321 w 252"/>
                <a:gd name="T107" fmla="*/ 744333 h 253"/>
                <a:gd name="T108" fmla="*/ 733840 w 252"/>
                <a:gd name="T109" fmla="*/ 490805 h 253"/>
                <a:gd name="T110" fmla="*/ 730593 w 252"/>
                <a:gd name="T111" fmla="*/ 214524 h 253"/>
                <a:gd name="T112" fmla="*/ 600710 w 252"/>
                <a:gd name="T113" fmla="*/ 84509 h 253"/>
                <a:gd name="T114" fmla="*/ 58447 w 252"/>
                <a:gd name="T115" fmla="*/ 308785 h 253"/>
                <a:gd name="T116" fmla="*/ 25977 w 252"/>
                <a:gd name="T117" fmla="*/ 377042 h 253"/>
                <a:gd name="T118" fmla="*/ 263013 w 252"/>
                <a:gd name="T119" fmla="*/ 731332 h 253"/>
                <a:gd name="T120" fmla="*/ 587721 w 252"/>
                <a:gd name="T121" fmla="*/ 744333 h 253"/>
                <a:gd name="T122" fmla="*/ 691628 w 252"/>
                <a:gd name="T123" fmla="*/ 126764 h 253"/>
                <a:gd name="T124" fmla="*/ 409132 w 252"/>
                <a:gd name="T125" fmla="*/ 806090 h 25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52"/>
                <a:gd name="T190" fmla="*/ 0 h 253"/>
                <a:gd name="T191" fmla="*/ 252 w 252"/>
                <a:gd name="T192" fmla="*/ 253 h 25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endParaRPr lang="zh-CN" altLang="en-US" sz="1600" b="1" dirty="0"/>
            </a:p>
          </p:txBody>
        </p:sp>
        <p:sp>
          <p:nvSpPr>
            <p:cNvPr id="307205" name="MH_SubTitle_2"/>
            <p:cNvSpPr>
              <a:spLocks noEditPoints="1"/>
            </p:cNvSpPr>
            <p:nvPr>
              <p:custDataLst>
                <p:tags r:id="rId5"/>
              </p:custDataLst>
            </p:nvPr>
          </p:nvSpPr>
          <p:spPr bwMode="auto">
            <a:xfrm>
              <a:off x="6419851" y="2085299"/>
              <a:ext cx="817563" cy="822325"/>
            </a:xfrm>
            <a:custGeom>
              <a:avLst/>
              <a:gdLst>
                <a:gd name="T0" fmla="*/ 678640 w 252"/>
                <a:gd name="T1" fmla="*/ 692327 h 253"/>
                <a:gd name="T2" fmla="*/ 45459 w 252"/>
                <a:gd name="T3" fmla="*/ 393294 h 253"/>
                <a:gd name="T4" fmla="*/ 750075 w 252"/>
                <a:gd name="T5" fmla="*/ 500556 h 253"/>
                <a:gd name="T6" fmla="*/ 81177 w 252"/>
                <a:gd name="T7" fmla="*/ 221025 h 253"/>
                <a:gd name="T8" fmla="*/ 626686 w 252"/>
                <a:gd name="T9" fmla="*/ 136515 h 253"/>
                <a:gd name="T10" fmla="*/ 386402 w 252"/>
                <a:gd name="T11" fmla="*/ 695578 h 253"/>
                <a:gd name="T12" fmla="*/ 81177 w 252"/>
                <a:gd name="T13" fmla="*/ 286032 h 253"/>
                <a:gd name="T14" fmla="*/ 386402 w 252"/>
                <a:gd name="T15" fmla="*/ 669575 h 253"/>
                <a:gd name="T16" fmla="*/ 110401 w 252"/>
                <a:gd name="T17" fmla="*/ 279531 h 253"/>
                <a:gd name="T18" fmla="*/ 363673 w 252"/>
                <a:gd name="T19" fmla="*/ 117013 h 253"/>
                <a:gd name="T20" fmla="*/ 633180 w 252"/>
                <a:gd name="T21" fmla="*/ 533060 h 253"/>
                <a:gd name="T22" fmla="*/ 373414 w 252"/>
                <a:gd name="T23" fmla="*/ 237277 h 253"/>
                <a:gd name="T24" fmla="*/ 448097 w 252"/>
                <a:gd name="T25" fmla="*/ 481054 h 253"/>
                <a:gd name="T26" fmla="*/ 564992 w 252"/>
                <a:gd name="T27" fmla="*/ 390044 h 253"/>
                <a:gd name="T28" fmla="*/ 558498 w 252"/>
                <a:gd name="T29" fmla="*/ 315285 h 253"/>
                <a:gd name="T30" fmla="*/ 597463 w 252"/>
                <a:gd name="T31" fmla="*/ 315285 h 253"/>
                <a:gd name="T32" fmla="*/ 318214 w 252"/>
                <a:gd name="T33" fmla="*/ 425798 h 253"/>
                <a:gd name="T34" fmla="*/ 487062 w 252"/>
                <a:gd name="T35" fmla="*/ 520058 h 253"/>
                <a:gd name="T36" fmla="*/ 626686 w 252"/>
                <a:gd name="T37" fmla="*/ 344539 h 253"/>
                <a:gd name="T38" fmla="*/ 529274 w 252"/>
                <a:gd name="T39" fmla="*/ 266530 h 253"/>
                <a:gd name="T40" fmla="*/ 178589 w 252"/>
                <a:gd name="T41" fmla="*/ 396544 h 253"/>
                <a:gd name="T42" fmla="*/ 178589 w 252"/>
                <a:gd name="T43" fmla="*/ 269780 h 253"/>
                <a:gd name="T44" fmla="*/ 279249 w 252"/>
                <a:gd name="T45" fmla="*/ 214524 h 253"/>
                <a:gd name="T46" fmla="*/ 214307 w 252"/>
                <a:gd name="T47" fmla="*/ 364041 h 253"/>
                <a:gd name="T48" fmla="*/ 301978 w 252"/>
                <a:gd name="T49" fmla="*/ 292533 h 253"/>
                <a:gd name="T50" fmla="*/ 146119 w 252"/>
                <a:gd name="T51" fmla="*/ 328287 h 253"/>
                <a:gd name="T52" fmla="*/ 191578 w 252"/>
                <a:gd name="T53" fmla="*/ 299033 h 253"/>
                <a:gd name="T54" fmla="*/ 250025 w 252"/>
                <a:gd name="T55" fmla="*/ 406295 h 253"/>
                <a:gd name="T56" fmla="*/ 383155 w 252"/>
                <a:gd name="T57" fmla="*/ 516808 h 253"/>
                <a:gd name="T58" fmla="*/ 516286 w 252"/>
                <a:gd name="T59" fmla="*/ 562313 h 253"/>
                <a:gd name="T60" fmla="*/ 649416 w 252"/>
                <a:gd name="T61" fmla="*/ 305534 h 253"/>
                <a:gd name="T62" fmla="*/ 461085 w 252"/>
                <a:gd name="T63" fmla="*/ 159268 h 253"/>
                <a:gd name="T64" fmla="*/ 337696 w 252"/>
                <a:gd name="T65" fmla="*/ 117013 h 253"/>
                <a:gd name="T66" fmla="*/ 120142 w 252"/>
                <a:gd name="T67" fmla="*/ 360790 h 253"/>
                <a:gd name="T68" fmla="*/ 159107 w 252"/>
                <a:gd name="T69" fmla="*/ 526559 h 253"/>
                <a:gd name="T70" fmla="*/ 259766 w 252"/>
                <a:gd name="T71" fmla="*/ 455051 h 253"/>
                <a:gd name="T72" fmla="*/ 334449 w 252"/>
                <a:gd name="T73" fmla="*/ 637071 h 253"/>
                <a:gd name="T74" fmla="*/ 513039 w 252"/>
                <a:gd name="T75" fmla="*/ 598067 h 253"/>
                <a:gd name="T76" fmla="*/ 704616 w 252"/>
                <a:gd name="T77" fmla="*/ 513557 h 253"/>
                <a:gd name="T78" fmla="*/ 659157 w 252"/>
                <a:gd name="T79" fmla="*/ 201523 h 253"/>
                <a:gd name="T80" fmla="*/ 464332 w 252"/>
                <a:gd name="T81" fmla="*/ 48755 h 253"/>
                <a:gd name="T82" fmla="*/ 334449 w 252"/>
                <a:gd name="T83" fmla="*/ 104012 h 253"/>
                <a:gd name="T84" fmla="*/ 97412 w 252"/>
                <a:gd name="T85" fmla="*/ 305534 h 253"/>
                <a:gd name="T86" fmla="*/ 217554 w 252"/>
                <a:gd name="T87" fmla="*/ 653323 h 253"/>
                <a:gd name="T88" fmla="*/ 298731 w 252"/>
                <a:gd name="T89" fmla="*/ 594817 h 253"/>
                <a:gd name="T90" fmla="*/ 405885 w 252"/>
                <a:gd name="T91" fmla="*/ 731332 h 253"/>
                <a:gd name="T92" fmla="*/ 594216 w 252"/>
                <a:gd name="T93" fmla="*/ 646822 h 253"/>
                <a:gd name="T94" fmla="*/ 707863 w 252"/>
                <a:gd name="T95" fmla="*/ 250278 h 253"/>
                <a:gd name="T96" fmla="*/ 519533 w 252"/>
                <a:gd name="T97" fmla="*/ 26003 h 253"/>
                <a:gd name="T98" fmla="*/ 133130 w 252"/>
                <a:gd name="T99" fmla="*/ 123514 h 253"/>
                <a:gd name="T100" fmla="*/ 94165 w 252"/>
                <a:gd name="T101" fmla="*/ 481054 h 253"/>
                <a:gd name="T102" fmla="*/ 227296 w 252"/>
                <a:gd name="T103" fmla="*/ 741083 h 253"/>
                <a:gd name="T104" fmla="*/ 308473 w 252"/>
                <a:gd name="T105" fmla="*/ 718330 h 253"/>
                <a:gd name="T106" fmla="*/ 477321 w 252"/>
                <a:gd name="T107" fmla="*/ 744333 h 253"/>
                <a:gd name="T108" fmla="*/ 733840 w 252"/>
                <a:gd name="T109" fmla="*/ 490805 h 253"/>
                <a:gd name="T110" fmla="*/ 730593 w 252"/>
                <a:gd name="T111" fmla="*/ 214524 h 253"/>
                <a:gd name="T112" fmla="*/ 600710 w 252"/>
                <a:gd name="T113" fmla="*/ 84509 h 253"/>
                <a:gd name="T114" fmla="*/ 58447 w 252"/>
                <a:gd name="T115" fmla="*/ 308785 h 253"/>
                <a:gd name="T116" fmla="*/ 25977 w 252"/>
                <a:gd name="T117" fmla="*/ 377042 h 253"/>
                <a:gd name="T118" fmla="*/ 263013 w 252"/>
                <a:gd name="T119" fmla="*/ 731332 h 253"/>
                <a:gd name="T120" fmla="*/ 587721 w 252"/>
                <a:gd name="T121" fmla="*/ 744333 h 253"/>
                <a:gd name="T122" fmla="*/ 691628 w 252"/>
                <a:gd name="T123" fmla="*/ 126764 h 253"/>
                <a:gd name="T124" fmla="*/ 409132 w 252"/>
                <a:gd name="T125" fmla="*/ 806090 h 25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52"/>
                <a:gd name="T190" fmla="*/ 0 h 253"/>
                <a:gd name="T191" fmla="*/ 252 w 252"/>
                <a:gd name="T192" fmla="*/ 253 h 25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endParaRPr lang="zh-CN" altLang="en-US" sz="1600" b="1" dirty="0"/>
            </a:p>
          </p:txBody>
        </p:sp>
        <p:sp>
          <p:nvSpPr>
            <p:cNvPr id="7" name="MH_SubTitle_3"/>
            <p:cNvSpPr>
              <a:spLocks noEditPoints="1"/>
            </p:cNvSpPr>
            <p:nvPr>
              <p:custDataLst>
                <p:tags r:id="rId6"/>
              </p:custDataLst>
            </p:nvPr>
          </p:nvSpPr>
          <p:spPr bwMode="auto">
            <a:xfrm>
              <a:off x="7137400" y="3328311"/>
              <a:ext cx="819150"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3"/>
            </a:solidFill>
            <a:ln>
              <a:noFill/>
            </a:ln>
          </p:spPr>
          <p:txBody>
            <a:bodyPr lIns="0" tIns="0" rIns="0" bIns="0" anchor="ctr">
              <a:normAutofit/>
            </a:bodyPr>
            <a:lstStyle/>
            <a:p>
              <a:pPr algn="ctr">
                <a:defRPr/>
              </a:pPr>
              <a:endParaRPr lang="zh-CN" altLang="en-US" sz="1600" b="1" dirty="0"/>
            </a:p>
          </p:txBody>
        </p:sp>
        <p:sp>
          <p:nvSpPr>
            <p:cNvPr id="8" name="MH_SubTitle_4"/>
            <p:cNvSpPr>
              <a:spLocks noEditPoints="1"/>
            </p:cNvSpPr>
            <p:nvPr>
              <p:custDataLst>
                <p:tags r:id="rId7"/>
              </p:custDataLst>
            </p:nvPr>
          </p:nvSpPr>
          <p:spPr bwMode="auto">
            <a:xfrm>
              <a:off x="6419851" y="4571324"/>
              <a:ext cx="817563"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4"/>
            </a:solidFill>
            <a:ln>
              <a:noFill/>
            </a:ln>
          </p:spPr>
          <p:txBody>
            <a:bodyPr lIns="0" tIns="0" rIns="0" bIns="0" anchor="ctr">
              <a:normAutofit/>
            </a:bodyPr>
            <a:lstStyle/>
            <a:p>
              <a:pPr algn="ctr">
                <a:defRPr/>
              </a:pPr>
              <a:endParaRPr lang="zh-CN" altLang="en-US" sz="1600" b="1" dirty="0"/>
            </a:p>
          </p:txBody>
        </p:sp>
        <p:sp>
          <p:nvSpPr>
            <p:cNvPr id="9" name="MH_SubTitle_5"/>
            <p:cNvSpPr>
              <a:spLocks noEditPoints="1"/>
            </p:cNvSpPr>
            <p:nvPr>
              <p:custDataLst>
                <p:tags r:id="rId8"/>
              </p:custDataLst>
            </p:nvPr>
          </p:nvSpPr>
          <p:spPr bwMode="auto">
            <a:xfrm>
              <a:off x="4984751" y="4571324"/>
              <a:ext cx="817563"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5"/>
            </a:solidFill>
            <a:ln>
              <a:noFill/>
            </a:ln>
          </p:spPr>
          <p:txBody>
            <a:bodyPr lIns="0" tIns="0" rIns="0" bIns="0" anchor="ctr">
              <a:normAutofit/>
            </a:bodyPr>
            <a:lstStyle/>
            <a:p>
              <a:pPr algn="ctr">
                <a:defRPr/>
              </a:pPr>
              <a:endParaRPr lang="zh-CN" altLang="en-US" sz="1600" b="1" dirty="0"/>
            </a:p>
          </p:txBody>
        </p:sp>
        <p:sp>
          <p:nvSpPr>
            <p:cNvPr id="10" name="MH_Other_1"/>
            <p:cNvSpPr>
              <a:spLocks noEditPoints="1"/>
            </p:cNvSpPr>
            <p:nvPr>
              <p:custDataLst>
                <p:tags r:id="rId9"/>
              </p:custDataLst>
            </p:nvPr>
          </p:nvSpPr>
          <p:spPr bwMode="auto">
            <a:xfrm rot="8821146">
              <a:off x="5943600" y="2361524"/>
              <a:ext cx="336550" cy="269875"/>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1"/>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1" name="MH_Other_2"/>
            <p:cNvSpPr>
              <a:spLocks noEditPoints="1"/>
            </p:cNvSpPr>
            <p:nvPr>
              <p:custDataLst>
                <p:tags r:id="rId10"/>
              </p:custDataLst>
            </p:nvPr>
          </p:nvSpPr>
          <p:spPr bwMode="auto">
            <a:xfrm rot="12680192">
              <a:off x="7058025" y="2960010"/>
              <a:ext cx="336550" cy="2682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2"/>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2" name="MH_Other_3"/>
            <p:cNvSpPr>
              <a:spLocks noEditPoints="1"/>
            </p:cNvSpPr>
            <p:nvPr>
              <p:custDataLst>
                <p:tags r:id="rId11"/>
              </p:custDataLst>
            </p:nvPr>
          </p:nvSpPr>
          <p:spPr bwMode="auto">
            <a:xfrm rot="16612360">
              <a:off x="7069932" y="4251442"/>
              <a:ext cx="336550" cy="268287"/>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3"/>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3" name="MH_Other_4"/>
            <p:cNvSpPr>
              <a:spLocks noEditPoints="1"/>
            </p:cNvSpPr>
            <p:nvPr>
              <p:custDataLst>
                <p:tags r:id="rId12"/>
              </p:custDataLst>
            </p:nvPr>
          </p:nvSpPr>
          <p:spPr bwMode="auto">
            <a:xfrm rot="19934479">
              <a:off x="5951538" y="4872949"/>
              <a:ext cx="336550" cy="268287"/>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4"/>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4" name="MH_Other_5"/>
            <p:cNvSpPr>
              <a:spLocks noEditPoints="1"/>
            </p:cNvSpPr>
            <p:nvPr>
              <p:custDataLst>
                <p:tags r:id="rId13"/>
              </p:custDataLst>
            </p:nvPr>
          </p:nvSpPr>
          <p:spPr bwMode="auto">
            <a:xfrm rot="2224808">
              <a:off x="4776789" y="4263349"/>
              <a:ext cx="338137" cy="269875"/>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5"/>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5" name="MH_Other_6"/>
            <p:cNvSpPr>
              <a:spLocks noEditPoints="1"/>
            </p:cNvSpPr>
            <p:nvPr>
              <p:custDataLst>
                <p:tags r:id="rId14"/>
              </p:custDataLst>
            </p:nvPr>
          </p:nvSpPr>
          <p:spPr bwMode="auto">
            <a:xfrm rot="5925998">
              <a:off x="4790282" y="2971917"/>
              <a:ext cx="336550" cy="268287"/>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6"/>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46" name="任意多边形: 形状 45">
              <a:extLst/>
            </p:cNvPr>
            <p:cNvSpPr/>
            <p:nvPr/>
          </p:nvSpPr>
          <p:spPr>
            <a:xfrm>
              <a:off x="5214997" y="2278091"/>
              <a:ext cx="357070" cy="400524"/>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7" name="任意多边形: 形状 46">
              <a:extLst/>
            </p:cNvPr>
            <p:cNvSpPr/>
            <p:nvPr/>
          </p:nvSpPr>
          <p:spPr>
            <a:xfrm>
              <a:off x="6628370" y="2316419"/>
              <a:ext cx="400524" cy="323867"/>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9" name="任意多边形: 形状 48">
              <a:extLst/>
            </p:cNvPr>
            <p:cNvSpPr/>
            <p:nvPr/>
          </p:nvSpPr>
          <p:spPr>
            <a:xfrm>
              <a:off x="5193270" y="4769460"/>
              <a:ext cx="400524" cy="388109"/>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8" name="任意多边形: 形状 47">
              <a:extLst/>
            </p:cNvPr>
            <p:cNvSpPr/>
            <p:nvPr/>
          </p:nvSpPr>
          <p:spPr>
            <a:xfrm>
              <a:off x="6628370" y="4765168"/>
              <a:ext cx="400524" cy="396691"/>
            </a:xfrm>
            <a:custGeom>
              <a:avLst/>
              <a:gdLst>
                <a:gd name="connsiteX0" fmla="*/ 242094 w 331788"/>
                <a:gd name="connsiteY0" fmla="*/ 203585 h 328613"/>
                <a:gd name="connsiteX1" fmla="*/ 214264 w 331788"/>
                <a:gd name="connsiteY1" fmla="*/ 214264 h 328613"/>
                <a:gd name="connsiteX2" fmla="*/ 214264 w 331788"/>
                <a:gd name="connsiteY2" fmla="*/ 269924 h 328613"/>
                <a:gd name="connsiteX3" fmla="*/ 269924 w 331788"/>
                <a:gd name="connsiteY3" fmla="*/ 269924 h 328613"/>
                <a:gd name="connsiteX4" fmla="*/ 269924 w 331788"/>
                <a:gd name="connsiteY4" fmla="*/ 214264 h 328613"/>
                <a:gd name="connsiteX5" fmla="*/ 242094 w 331788"/>
                <a:gd name="connsiteY5" fmla="*/ 203585 h 328613"/>
                <a:gd name="connsiteX6" fmla="*/ 85725 w 331788"/>
                <a:gd name="connsiteY6" fmla="*/ 200752 h 328613"/>
                <a:gd name="connsiteX7" fmla="*/ 136525 w 331788"/>
                <a:gd name="connsiteY7" fmla="*/ 207698 h 328613"/>
                <a:gd name="connsiteX8" fmla="*/ 132667 w 331788"/>
                <a:gd name="connsiteY8" fmla="*/ 222250 h 328613"/>
                <a:gd name="connsiteX9" fmla="*/ 38783 w 331788"/>
                <a:gd name="connsiteY9" fmla="*/ 222250 h 328613"/>
                <a:gd name="connsiteX10" fmla="*/ 34925 w 331788"/>
                <a:gd name="connsiteY10" fmla="*/ 207698 h 328613"/>
                <a:gd name="connsiteX11" fmla="*/ 85725 w 331788"/>
                <a:gd name="connsiteY11" fmla="*/ 200752 h 328613"/>
                <a:gd name="connsiteX12" fmla="*/ 86038 w 331788"/>
                <a:gd name="connsiteY12" fmla="*/ 150283 h 328613"/>
                <a:gd name="connsiteX13" fmla="*/ 136525 w 331788"/>
                <a:gd name="connsiteY13" fmla="*/ 158221 h 328613"/>
                <a:gd name="connsiteX14" fmla="*/ 132678 w 331788"/>
                <a:gd name="connsiteY14" fmla="*/ 171450 h 328613"/>
                <a:gd name="connsiteX15" fmla="*/ 39076 w 331788"/>
                <a:gd name="connsiteY15" fmla="*/ 171450 h 328613"/>
                <a:gd name="connsiteX16" fmla="*/ 36512 w 331788"/>
                <a:gd name="connsiteY16" fmla="*/ 158221 h 328613"/>
                <a:gd name="connsiteX17" fmla="*/ 86038 w 331788"/>
                <a:gd name="connsiteY17" fmla="*/ 150283 h 328613"/>
                <a:gd name="connsiteX18" fmla="*/ 243681 w 331788"/>
                <a:gd name="connsiteY18" fmla="*/ 148724 h 328613"/>
                <a:gd name="connsiteX19" fmla="*/ 295275 w 331788"/>
                <a:gd name="connsiteY19" fmla="*/ 156745 h 328613"/>
                <a:gd name="connsiteX20" fmla="*/ 292663 w 331788"/>
                <a:gd name="connsiteY20" fmla="*/ 171450 h 328613"/>
                <a:gd name="connsiteX21" fmla="*/ 197312 w 331788"/>
                <a:gd name="connsiteY21" fmla="*/ 171450 h 328613"/>
                <a:gd name="connsiteX22" fmla="*/ 192087 w 331788"/>
                <a:gd name="connsiteY22" fmla="*/ 156745 h 328613"/>
                <a:gd name="connsiteX23" fmla="*/ 243681 w 331788"/>
                <a:gd name="connsiteY23" fmla="*/ 148724 h 328613"/>
                <a:gd name="connsiteX24" fmla="*/ 86038 w 331788"/>
                <a:gd name="connsiteY24" fmla="*/ 99483 h 328613"/>
                <a:gd name="connsiteX25" fmla="*/ 136525 w 331788"/>
                <a:gd name="connsiteY25" fmla="*/ 107421 h 328613"/>
                <a:gd name="connsiteX26" fmla="*/ 132678 w 331788"/>
                <a:gd name="connsiteY26" fmla="*/ 120650 h 328613"/>
                <a:gd name="connsiteX27" fmla="*/ 39076 w 331788"/>
                <a:gd name="connsiteY27" fmla="*/ 120650 h 328613"/>
                <a:gd name="connsiteX28" fmla="*/ 36512 w 331788"/>
                <a:gd name="connsiteY28" fmla="*/ 107421 h 328613"/>
                <a:gd name="connsiteX29" fmla="*/ 86038 w 331788"/>
                <a:gd name="connsiteY29" fmla="*/ 99483 h 328613"/>
                <a:gd name="connsiteX30" fmla="*/ 243681 w 331788"/>
                <a:gd name="connsiteY30" fmla="*/ 99152 h 328613"/>
                <a:gd name="connsiteX31" fmla="*/ 295275 w 331788"/>
                <a:gd name="connsiteY31" fmla="*/ 106098 h 328613"/>
                <a:gd name="connsiteX32" fmla="*/ 292663 w 331788"/>
                <a:gd name="connsiteY32" fmla="*/ 120650 h 328613"/>
                <a:gd name="connsiteX33" fmla="*/ 196006 w 331788"/>
                <a:gd name="connsiteY33" fmla="*/ 120650 h 328613"/>
                <a:gd name="connsiteX34" fmla="*/ 192087 w 331788"/>
                <a:gd name="connsiteY34" fmla="*/ 106098 h 328613"/>
                <a:gd name="connsiteX35" fmla="*/ 243681 w 331788"/>
                <a:gd name="connsiteY35" fmla="*/ 99152 h 328613"/>
                <a:gd name="connsiteX36" fmla="*/ 243681 w 331788"/>
                <a:gd name="connsiteY36" fmla="*/ 48711 h 328613"/>
                <a:gd name="connsiteX37" fmla="*/ 295275 w 331788"/>
                <a:gd name="connsiteY37" fmla="*/ 56732 h 328613"/>
                <a:gd name="connsiteX38" fmla="*/ 292663 w 331788"/>
                <a:gd name="connsiteY38" fmla="*/ 71437 h 328613"/>
                <a:gd name="connsiteX39" fmla="*/ 197312 w 331788"/>
                <a:gd name="connsiteY39" fmla="*/ 71437 h 328613"/>
                <a:gd name="connsiteX40" fmla="*/ 192087 w 331788"/>
                <a:gd name="connsiteY40" fmla="*/ 56732 h 328613"/>
                <a:gd name="connsiteX41" fmla="*/ 243681 w 331788"/>
                <a:gd name="connsiteY41" fmla="*/ 48711 h 328613"/>
                <a:gd name="connsiteX42" fmla="*/ 85725 w 331788"/>
                <a:gd name="connsiteY42" fmla="*/ 48683 h 328613"/>
                <a:gd name="connsiteX43" fmla="*/ 136525 w 331788"/>
                <a:gd name="connsiteY43" fmla="*/ 56621 h 328613"/>
                <a:gd name="connsiteX44" fmla="*/ 132667 w 331788"/>
                <a:gd name="connsiteY44" fmla="*/ 69850 h 328613"/>
                <a:gd name="connsiteX45" fmla="*/ 38783 w 331788"/>
                <a:gd name="connsiteY45" fmla="*/ 69850 h 328613"/>
                <a:gd name="connsiteX46" fmla="*/ 34925 w 331788"/>
                <a:gd name="connsiteY46" fmla="*/ 56621 h 328613"/>
                <a:gd name="connsiteX47" fmla="*/ 85725 w 331788"/>
                <a:gd name="connsiteY47" fmla="*/ 48683 h 328613"/>
                <a:gd name="connsiteX48" fmla="*/ 245779 w 331788"/>
                <a:gd name="connsiteY48" fmla="*/ 12700 h 328613"/>
                <a:gd name="connsiteX49" fmla="*/ 171450 w 331788"/>
                <a:gd name="connsiteY49" fmla="*/ 28215 h 328613"/>
                <a:gd name="connsiteX50" fmla="*/ 171450 w 331788"/>
                <a:gd name="connsiteY50" fmla="*/ 263525 h 328613"/>
                <a:gd name="connsiteX51" fmla="*/ 192314 w 331788"/>
                <a:gd name="connsiteY51" fmla="*/ 257061 h 328613"/>
                <a:gd name="connsiteX52" fmla="*/ 205355 w 331788"/>
                <a:gd name="connsiteY52" fmla="*/ 205344 h 328613"/>
                <a:gd name="connsiteX53" fmla="*/ 279684 w 331788"/>
                <a:gd name="connsiteY53" fmla="*/ 205344 h 328613"/>
                <a:gd name="connsiteX54" fmla="*/ 294028 w 331788"/>
                <a:gd name="connsiteY54" fmla="*/ 257061 h 328613"/>
                <a:gd name="connsiteX55" fmla="*/ 317500 w 331788"/>
                <a:gd name="connsiteY55" fmla="*/ 263525 h 328613"/>
                <a:gd name="connsiteX56" fmla="*/ 317500 w 331788"/>
                <a:gd name="connsiteY56" fmla="*/ 28215 h 328613"/>
                <a:gd name="connsiteX57" fmla="*/ 245779 w 331788"/>
                <a:gd name="connsiteY57" fmla="*/ 12700 h 328613"/>
                <a:gd name="connsiteX58" fmla="*/ 84931 w 331788"/>
                <a:gd name="connsiteY58" fmla="*/ 12700 h 328613"/>
                <a:gd name="connsiteX59" fmla="*/ 12700 w 331788"/>
                <a:gd name="connsiteY59" fmla="*/ 28215 h 328613"/>
                <a:gd name="connsiteX60" fmla="*/ 12700 w 331788"/>
                <a:gd name="connsiteY60" fmla="*/ 263525 h 328613"/>
                <a:gd name="connsiteX61" fmla="*/ 84931 w 331788"/>
                <a:gd name="connsiteY61" fmla="*/ 249303 h 328613"/>
                <a:gd name="connsiteX62" fmla="*/ 157163 w 331788"/>
                <a:gd name="connsiteY62" fmla="*/ 263525 h 328613"/>
                <a:gd name="connsiteX63" fmla="*/ 157163 w 331788"/>
                <a:gd name="connsiteY63" fmla="*/ 28215 h 328613"/>
                <a:gd name="connsiteX64" fmla="*/ 84931 w 331788"/>
                <a:gd name="connsiteY64" fmla="*/ 12700 h 328613"/>
                <a:gd name="connsiteX65" fmla="*/ 86835 w 331788"/>
                <a:gd name="connsiteY65" fmla="*/ 0 h 328613"/>
                <a:gd name="connsiteX66" fmla="*/ 165894 w 331788"/>
                <a:gd name="connsiteY66" fmla="*/ 15525 h 328613"/>
                <a:gd name="connsiteX67" fmla="*/ 244953 w 331788"/>
                <a:gd name="connsiteY67" fmla="*/ 0 h 328613"/>
                <a:gd name="connsiteX68" fmla="*/ 326604 w 331788"/>
                <a:gd name="connsiteY68" fmla="*/ 16819 h 328613"/>
                <a:gd name="connsiteX69" fmla="*/ 331788 w 331788"/>
                <a:gd name="connsiteY69" fmla="*/ 23288 h 328613"/>
                <a:gd name="connsiteX70" fmla="*/ 331788 w 331788"/>
                <a:gd name="connsiteY70" fmla="*/ 274276 h 328613"/>
                <a:gd name="connsiteX71" fmla="*/ 322716 w 331788"/>
                <a:gd name="connsiteY71" fmla="*/ 280744 h 328613"/>
                <a:gd name="connsiteX72" fmla="*/ 289019 w 331788"/>
                <a:gd name="connsiteY72" fmla="*/ 269101 h 328613"/>
                <a:gd name="connsiteX73" fmla="*/ 285130 w 331788"/>
                <a:gd name="connsiteY73" fmla="*/ 274276 h 328613"/>
                <a:gd name="connsiteX74" fmla="*/ 329196 w 331788"/>
                <a:gd name="connsiteY74" fmla="*/ 318263 h 328613"/>
                <a:gd name="connsiteX75" fmla="*/ 318828 w 331788"/>
                <a:gd name="connsiteY75" fmla="*/ 328613 h 328613"/>
                <a:gd name="connsiteX76" fmla="*/ 274762 w 331788"/>
                <a:gd name="connsiteY76" fmla="*/ 284626 h 328613"/>
                <a:gd name="connsiteX77" fmla="*/ 206072 w 331788"/>
                <a:gd name="connsiteY77" fmla="*/ 279451 h 328613"/>
                <a:gd name="connsiteX78" fmla="*/ 198295 w 331788"/>
                <a:gd name="connsiteY78" fmla="*/ 270394 h 328613"/>
                <a:gd name="connsiteX79" fmla="*/ 167190 w 331788"/>
                <a:gd name="connsiteY79" fmla="*/ 280744 h 328613"/>
                <a:gd name="connsiteX80" fmla="*/ 163302 w 331788"/>
                <a:gd name="connsiteY80" fmla="*/ 280744 h 328613"/>
                <a:gd name="connsiteX81" fmla="*/ 85539 w 331788"/>
                <a:gd name="connsiteY81" fmla="*/ 263926 h 328613"/>
                <a:gd name="connsiteX82" fmla="*/ 9072 w 331788"/>
                <a:gd name="connsiteY82" fmla="*/ 280744 h 328613"/>
                <a:gd name="connsiteX83" fmla="*/ 0 w 331788"/>
                <a:gd name="connsiteY83" fmla="*/ 274276 h 328613"/>
                <a:gd name="connsiteX84" fmla="*/ 0 w 331788"/>
                <a:gd name="connsiteY84" fmla="*/ 23288 h 328613"/>
                <a:gd name="connsiteX85" fmla="*/ 5184 w 331788"/>
                <a:gd name="connsiteY85" fmla="*/ 16819 h 328613"/>
                <a:gd name="connsiteX86" fmla="*/ 86835 w 331788"/>
                <a:gd name="connsiteY86"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31788" h="328613">
                  <a:moveTo>
                    <a:pt x="242094" y="203585"/>
                  </a:moveTo>
                  <a:cubicBezTo>
                    <a:pt x="232062" y="203585"/>
                    <a:pt x="222031" y="207145"/>
                    <a:pt x="214264" y="214264"/>
                  </a:cubicBezTo>
                  <a:cubicBezTo>
                    <a:pt x="200025" y="229797"/>
                    <a:pt x="200025" y="254391"/>
                    <a:pt x="214264" y="269924"/>
                  </a:cubicBezTo>
                  <a:cubicBezTo>
                    <a:pt x="229797" y="284163"/>
                    <a:pt x="254391" y="284163"/>
                    <a:pt x="269924" y="269924"/>
                  </a:cubicBezTo>
                  <a:cubicBezTo>
                    <a:pt x="284163" y="254391"/>
                    <a:pt x="284163" y="229797"/>
                    <a:pt x="269924" y="214264"/>
                  </a:cubicBezTo>
                  <a:cubicBezTo>
                    <a:pt x="262158" y="207145"/>
                    <a:pt x="252126" y="203585"/>
                    <a:pt x="242094" y="203585"/>
                  </a:cubicBezTo>
                  <a:close/>
                  <a:moveTo>
                    <a:pt x="85725" y="200752"/>
                  </a:moveTo>
                  <a:cubicBezTo>
                    <a:pt x="102122" y="200752"/>
                    <a:pt x="118520" y="203067"/>
                    <a:pt x="136525" y="207698"/>
                  </a:cubicBezTo>
                  <a:cubicBezTo>
                    <a:pt x="136525" y="207698"/>
                    <a:pt x="136525" y="207698"/>
                    <a:pt x="132667" y="222250"/>
                  </a:cubicBezTo>
                  <a:cubicBezTo>
                    <a:pt x="99229" y="211667"/>
                    <a:pt x="72221" y="211667"/>
                    <a:pt x="38783" y="222250"/>
                  </a:cubicBezTo>
                  <a:cubicBezTo>
                    <a:pt x="38783" y="222250"/>
                    <a:pt x="38783" y="222250"/>
                    <a:pt x="34925" y="207698"/>
                  </a:cubicBezTo>
                  <a:cubicBezTo>
                    <a:pt x="52930" y="203067"/>
                    <a:pt x="69327" y="200752"/>
                    <a:pt x="85725" y="200752"/>
                  </a:cubicBezTo>
                  <a:close/>
                  <a:moveTo>
                    <a:pt x="86038" y="150283"/>
                  </a:moveTo>
                  <a:cubicBezTo>
                    <a:pt x="102226" y="150283"/>
                    <a:pt x="118574" y="152929"/>
                    <a:pt x="136525" y="158221"/>
                  </a:cubicBezTo>
                  <a:cubicBezTo>
                    <a:pt x="136525" y="158221"/>
                    <a:pt x="136525" y="158221"/>
                    <a:pt x="132678" y="171450"/>
                  </a:cubicBezTo>
                  <a:cubicBezTo>
                    <a:pt x="99341" y="162190"/>
                    <a:pt x="72414" y="162190"/>
                    <a:pt x="39076" y="171450"/>
                  </a:cubicBezTo>
                  <a:cubicBezTo>
                    <a:pt x="39076" y="171450"/>
                    <a:pt x="39076" y="171450"/>
                    <a:pt x="36512" y="158221"/>
                  </a:cubicBezTo>
                  <a:cubicBezTo>
                    <a:pt x="53822" y="152929"/>
                    <a:pt x="69850" y="150283"/>
                    <a:pt x="86038" y="150283"/>
                  </a:cubicBezTo>
                  <a:close/>
                  <a:moveTo>
                    <a:pt x="243681" y="148724"/>
                  </a:moveTo>
                  <a:cubicBezTo>
                    <a:pt x="260335" y="148724"/>
                    <a:pt x="276989" y="151398"/>
                    <a:pt x="295275" y="156745"/>
                  </a:cubicBezTo>
                  <a:cubicBezTo>
                    <a:pt x="295275" y="156745"/>
                    <a:pt x="295275" y="156745"/>
                    <a:pt x="292663" y="171450"/>
                  </a:cubicBezTo>
                  <a:cubicBezTo>
                    <a:pt x="257396" y="162092"/>
                    <a:pt x="231272" y="162092"/>
                    <a:pt x="197312" y="171450"/>
                  </a:cubicBezTo>
                  <a:cubicBezTo>
                    <a:pt x="197312" y="171450"/>
                    <a:pt x="197312" y="171450"/>
                    <a:pt x="192087" y="156745"/>
                  </a:cubicBezTo>
                  <a:cubicBezTo>
                    <a:pt x="210374" y="151398"/>
                    <a:pt x="227027" y="148724"/>
                    <a:pt x="243681" y="148724"/>
                  </a:cubicBezTo>
                  <a:close/>
                  <a:moveTo>
                    <a:pt x="86038" y="99483"/>
                  </a:moveTo>
                  <a:cubicBezTo>
                    <a:pt x="102226" y="99483"/>
                    <a:pt x="118574" y="102129"/>
                    <a:pt x="136525" y="107421"/>
                  </a:cubicBezTo>
                  <a:cubicBezTo>
                    <a:pt x="136525" y="107421"/>
                    <a:pt x="136525" y="107421"/>
                    <a:pt x="132678" y="120650"/>
                  </a:cubicBezTo>
                  <a:cubicBezTo>
                    <a:pt x="99341" y="111390"/>
                    <a:pt x="72414" y="111390"/>
                    <a:pt x="39076" y="120650"/>
                  </a:cubicBezTo>
                  <a:cubicBezTo>
                    <a:pt x="39076" y="120650"/>
                    <a:pt x="39076" y="120650"/>
                    <a:pt x="36512" y="107421"/>
                  </a:cubicBezTo>
                  <a:cubicBezTo>
                    <a:pt x="53822" y="102129"/>
                    <a:pt x="69850" y="99483"/>
                    <a:pt x="86038" y="99483"/>
                  </a:cubicBezTo>
                  <a:close/>
                  <a:moveTo>
                    <a:pt x="243681" y="99152"/>
                  </a:moveTo>
                  <a:cubicBezTo>
                    <a:pt x="260335" y="99152"/>
                    <a:pt x="276989" y="101467"/>
                    <a:pt x="295275" y="106098"/>
                  </a:cubicBezTo>
                  <a:cubicBezTo>
                    <a:pt x="295275" y="106098"/>
                    <a:pt x="295275" y="106098"/>
                    <a:pt x="292663" y="120650"/>
                  </a:cubicBezTo>
                  <a:cubicBezTo>
                    <a:pt x="257396" y="111390"/>
                    <a:pt x="231272" y="111390"/>
                    <a:pt x="196006" y="120650"/>
                  </a:cubicBezTo>
                  <a:cubicBezTo>
                    <a:pt x="196006" y="120650"/>
                    <a:pt x="196006" y="120650"/>
                    <a:pt x="192087" y="106098"/>
                  </a:cubicBezTo>
                  <a:cubicBezTo>
                    <a:pt x="210374" y="101467"/>
                    <a:pt x="227027" y="99152"/>
                    <a:pt x="243681" y="99152"/>
                  </a:cubicBezTo>
                  <a:close/>
                  <a:moveTo>
                    <a:pt x="243681" y="48711"/>
                  </a:moveTo>
                  <a:cubicBezTo>
                    <a:pt x="260335" y="48711"/>
                    <a:pt x="276989" y="51385"/>
                    <a:pt x="295275" y="56732"/>
                  </a:cubicBezTo>
                  <a:cubicBezTo>
                    <a:pt x="295275" y="56732"/>
                    <a:pt x="295275" y="56732"/>
                    <a:pt x="292663" y="71437"/>
                  </a:cubicBezTo>
                  <a:cubicBezTo>
                    <a:pt x="257396" y="60742"/>
                    <a:pt x="231272" y="60742"/>
                    <a:pt x="197312" y="71437"/>
                  </a:cubicBezTo>
                  <a:cubicBezTo>
                    <a:pt x="197312" y="71437"/>
                    <a:pt x="197312" y="71437"/>
                    <a:pt x="192087" y="56732"/>
                  </a:cubicBezTo>
                  <a:cubicBezTo>
                    <a:pt x="210374" y="51385"/>
                    <a:pt x="227027" y="48711"/>
                    <a:pt x="243681" y="48711"/>
                  </a:cubicBezTo>
                  <a:close/>
                  <a:moveTo>
                    <a:pt x="85725" y="48683"/>
                  </a:moveTo>
                  <a:cubicBezTo>
                    <a:pt x="102122" y="48683"/>
                    <a:pt x="118520" y="51329"/>
                    <a:pt x="136525" y="56621"/>
                  </a:cubicBezTo>
                  <a:cubicBezTo>
                    <a:pt x="136525" y="56621"/>
                    <a:pt x="136525" y="56621"/>
                    <a:pt x="132667" y="69850"/>
                  </a:cubicBezTo>
                  <a:cubicBezTo>
                    <a:pt x="99229" y="60590"/>
                    <a:pt x="72221" y="60590"/>
                    <a:pt x="38783" y="69850"/>
                  </a:cubicBezTo>
                  <a:lnTo>
                    <a:pt x="34925" y="56621"/>
                  </a:lnTo>
                  <a:cubicBezTo>
                    <a:pt x="52930" y="51329"/>
                    <a:pt x="69327" y="48683"/>
                    <a:pt x="85725" y="48683"/>
                  </a:cubicBezTo>
                  <a:close/>
                  <a:moveTo>
                    <a:pt x="245779" y="12700"/>
                  </a:moveTo>
                  <a:cubicBezTo>
                    <a:pt x="224915" y="12700"/>
                    <a:pt x="201443" y="16579"/>
                    <a:pt x="171450" y="28215"/>
                  </a:cubicBezTo>
                  <a:cubicBezTo>
                    <a:pt x="171450" y="28215"/>
                    <a:pt x="171450" y="28215"/>
                    <a:pt x="171450" y="263525"/>
                  </a:cubicBezTo>
                  <a:cubicBezTo>
                    <a:pt x="176666" y="262232"/>
                    <a:pt x="185794" y="259646"/>
                    <a:pt x="192314" y="257061"/>
                  </a:cubicBezTo>
                  <a:cubicBezTo>
                    <a:pt x="185794" y="238960"/>
                    <a:pt x="191010" y="219566"/>
                    <a:pt x="205355" y="205344"/>
                  </a:cubicBezTo>
                  <a:cubicBezTo>
                    <a:pt x="226219" y="184657"/>
                    <a:pt x="258819" y="184657"/>
                    <a:pt x="279684" y="205344"/>
                  </a:cubicBezTo>
                  <a:cubicBezTo>
                    <a:pt x="294028" y="218273"/>
                    <a:pt x="299244" y="238960"/>
                    <a:pt x="294028" y="257061"/>
                  </a:cubicBezTo>
                  <a:cubicBezTo>
                    <a:pt x="301852" y="258353"/>
                    <a:pt x="312284" y="262232"/>
                    <a:pt x="317500" y="263525"/>
                  </a:cubicBezTo>
                  <a:lnTo>
                    <a:pt x="317500" y="28215"/>
                  </a:lnTo>
                  <a:cubicBezTo>
                    <a:pt x="288812" y="17872"/>
                    <a:pt x="266643" y="12700"/>
                    <a:pt x="245779" y="12700"/>
                  </a:cubicBezTo>
                  <a:close/>
                  <a:moveTo>
                    <a:pt x="84931" y="12700"/>
                  </a:moveTo>
                  <a:cubicBezTo>
                    <a:pt x="63004" y="12700"/>
                    <a:pt x="42366" y="17872"/>
                    <a:pt x="12700" y="28215"/>
                  </a:cubicBezTo>
                  <a:cubicBezTo>
                    <a:pt x="12700" y="28215"/>
                    <a:pt x="12700" y="28215"/>
                    <a:pt x="12700" y="263525"/>
                  </a:cubicBezTo>
                  <a:cubicBezTo>
                    <a:pt x="41077" y="254475"/>
                    <a:pt x="63004" y="249303"/>
                    <a:pt x="84931" y="249303"/>
                  </a:cubicBezTo>
                  <a:cubicBezTo>
                    <a:pt x="106859" y="249303"/>
                    <a:pt x="128786" y="254475"/>
                    <a:pt x="157163" y="263525"/>
                  </a:cubicBezTo>
                  <a:lnTo>
                    <a:pt x="157163" y="28215"/>
                  </a:lnTo>
                  <a:cubicBezTo>
                    <a:pt x="128786" y="17872"/>
                    <a:pt x="106859" y="12700"/>
                    <a:pt x="84931" y="12700"/>
                  </a:cubicBezTo>
                  <a:close/>
                  <a:moveTo>
                    <a:pt x="86835" y="0"/>
                  </a:moveTo>
                  <a:cubicBezTo>
                    <a:pt x="110164" y="0"/>
                    <a:pt x="133493" y="5175"/>
                    <a:pt x="165894" y="15525"/>
                  </a:cubicBezTo>
                  <a:cubicBezTo>
                    <a:pt x="198295" y="5175"/>
                    <a:pt x="221624" y="0"/>
                    <a:pt x="244953" y="0"/>
                  </a:cubicBezTo>
                  <a:cubicBezTo>
                    <a:pt x="269578" y="0"/>
                    <a:pt x="294203" y="5175"/>
                    <a:pt x="326604" y="16819"/>
                  </a:cubicBezTo>
                  <a:cubicBezTo>
                    <a:pt x="329196" y="18113"/>
                    <a:pt x="331788" y="20700"/>
                    <a:pt x="331788" y="23288"/>
                  </a:cubicBezTo>
                  <a:cubicBezTo>
                    <a:pt x="331788" y="23288"/>
                    <a:pt x="331788" y="23288"/>
                    <a:pt x="331788" y="274276"/>
                  </a:cubicBezTo>
                  <a:cubicBezTo>
                    <a:pt x="331788" y="280744"/>
                    <a:pt x="325308" y="280744"/>
                    <a:pt x="322716" y="280744"/>
                  </a:cubicBezTo>
                  <a:cubicBezTo>
                    <a:pt x="313643" y="276863"/>
                    <a:pt x="299387" y="272982"/>
                    <a:pt x="289019" y="269101"/>
                  </a:cubicBezTo>
                  <a:cubicBezTo>
                    <a:pt x="287723" y="271688"/>
                    <a:pt x="286427" y="272982"/>
                    <a:pt x="285130" y="274276"/>
                  </a:cubicBezTo>
                  <a:cubicBezTo>
                    <a:pt x="285130" y="274276"/>
                    <a:pt x="285130" y="274276"/>
                    <a:pt x="329196" y="318263"/>
                  </a:cubicBezTo>
                  <a:cubicBezTo>
                    <a:pt x="329196" y="318263"/>
                    <a:pt x="329196" y="318263"/>
                    <a:pt x="318828" y="328613"/>
                  </a:cubicBezTo>
                  <a:cubicBezTo>
                    <a:pt x="318828" y="328613"/>
                    <a:pt x="318828" y="328613"/>
                    <a:pt x="274762" y="284626"/>
                  </a:cubicBezTo>
                  <a:cubicBezTo>
                    <a:pt x="254025" y="300151"/>
                    <a:pt x="224216" y="298857"/>
                    <a:pt x="206072" y="279451"/>
                  </a:cubicBezTo>
                  <a:cubicBezTo>
                    <a:pt x="202183" y="276863"/>
                    <a:pt x="200887" y="274276"/>
                    <a:pt x="198295" y="270394"/>
                  </a:cubicBezTo>
                  <a:cubicBezTo>
                    <a:pt x="189223" y="272982"/>
                    <a:pt x="174966" y="278157"/>
                    <a:pt x="167190" y="280744"/>
                  </a:cubicBezTo>
                  <a:cubicBezTo>
                    <a:pt x="165894" y="280744"/>
                    <a:pt x="164598" y="280744"/>
                    <a:pt x="163302" y="280744"/>
                  </a:cubicBezTo>
                  <a:cubicBezTo>
                    <a:pt x="130901" y="269101"/>
                    <a:pt x="108868" y="263926"/>
                    <a:pt x="85539" y="263926"/>
                  </a:cubicBezTo>
                  <a:cubicBezTo>
                    <a:pt x="63506" y="263926"/>
                    <a:pt x="40177" y="269101"/>
                    <a:pt x="9072" y="280744"/>
                  </a:cubicBezTo>
                  <a:cubicBezTo>
                    <a:pt x="6480" y="280744"/>
                    <a:pt x="0" y="280744"/>
                    <a:pt x="0" y="274276"/>
                  </a:cubicBezTo>
                  <a:cubicBezTo>
                    <a:pt x="0" y="274276"/>
                    <a:pt x="0" y="274276"/>
                    <a:pt x="0" y="23288"/>
                  </a:cubicBezTo>
                  <a:cubicBezTo>
                    <a:pt x="0" y="20700"/>
                    <a:pt x="2592" y="18113"/>
                    <a:pt x="5184" y="16819"/>
                  </a:cubicBezTo>
                  <a:cubicBezTo>
                    <a:pt x="37585" y="5175"/>
                    <a:pt x="62210" y="0"/>
                    <a:pt x="86835"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50" name="任意多边形: 形状 49">
              <a:extLst/>
            </p:cNvPr>
            <p:cNvSpPr/>
            <p:nvPr/>
          </p:nvSpPr>
          <p:spPr>
            <a:xfrm>
              <a:off x="4467719" y="3557051"/>
              <a:ext cx="400524" cy="364843"/>
            </a:xfrm>
            <a:custGeom>
              <a:avLst/>
              <a:gdLst>
                <a:gd name="connsiteX0" fmla="*/ 182569 w 338094"/>
                <a:gd name="connsiteY0" fmla="*/ 192088 h 307975"/>
                <a:gd name="connsiteX1" fmla="*/ 191830 w 338094"/>
                <a:gd name="connsiteY1" fmla="*/ 202620 h 307975"/>
                <a:gd name="connsiteX2" fmla="*/ 206382 w 338094"/>
                <a:gd name="connsiteY2" fmla="*/ 203936 h 307975"/>
                <a:gd name="connsiteX3" fmla="*/ 205059 w 338094"/>
                <a:gd name="connsiteY3" fmla="*/ 209202 h 307975"/>
                <a:gd name="connsiteX4" fmla="*/ 206382 w 338094"/>
                <a:gd name="connsiteY4" fmla="*/ 221050 h 307975"/>
                <a:gd name="connsiteX5" fmla="*/ 206382 w 338094"/>
                <a:gd name="connsiteY5" fmla="*/ 234215 h 307975"/>
                <a:gd name="connsiteX6" fmla="*/ 194476 w 338094"/>
                <a:gd name="connsiteY6" fmla="*/ 246063 h 307975"/>
                <a:gd name="connsiteX7" fmla="*/ 182569 w 338094"/>
                <a:gd name="connsiteY7" fmla="*/ 234215 h 307975"/>
                <a:gd name="connsiteX8" fmla="*/ 182569 w 338094"/>
                <a:gd name="connsiteY8" fmla="*/ 192088 h 307975"/>
                <a:gd name="connsiteX9" fmla="*/ 149231 w 338094"/>
                <a:gd name="connsiteY9" fmla="*/ 183859 h 307975"/>
                <a:gd name="connsiteX10" fmla="*/ 173044 w 338094"/>
                <a:gd name="connsiteY10" fmla="*/ 194226 h 307975"/>
                <a:gd name="connsiteX11" fmla="*/ 173044 w 338094"/>
                <a:gd name="connsiteY11" fmla="*/ 234400 h 307975"/>
                <a:gd name="connsiteX12" fmla="*/ 159815 w 338094"/>
                <a:gd name="connsiteY12" fmla="*/ 246063 h 307975"/>
                <a:gd name="connsiteX13" fmla="*/ 149231 w 338094"/>
                <a:gd name="connsiteY13" fmla="*/ 234400 h 307975"/>
                <a:gd name="connsiteX14" fmla="*/ 149231 w 338094"/>
                <a:gd name="connsiteY14" fmla="*/ 183859 h 307975"/>
                <a:gd name="connsiteX15" fmla="*/ 74619 w 338094"/>
                <a:gd name="connsiteY15" fmla="*/ 182563 h 307975"/>
                <a:gd name="connsiteX16" fmla="*/ 74619 w 338094"/>
                <a:gd name="connsiteY16" fmla="*/ 238126 h 307975"/>
                <a:gd name="connsiteX17" fmla="*/ 63506 w 338094"/>
                <a:gd name="connsiteY17" fmla="*/ 227789 h 307975"/>
                <a:gd name="connsiteX18" fmla="*/ 63506 w 338094"/>
                <a:gd name="connsiteY18" fmla="*/ 192900 h 307975"/>
                <a:gd name="connsiteX19" fmla="*/ 73230 w 338094"/>
                <a:gd name="connsiteY19" fmla="*/ 183855 h 307975"/>
                <a:gd name="connsiteX20" fmla="*/ 74619 w 338094"/>
                <a:gd name="connsiteY20" fmla="*/ 182563 h 307975"/>
                <a:gd name="connsiteX21" fmla="*/ 90666 w 338094"/>
                <a:gd name="connsiteY21" fmla="*/ 92075 h 307975"/>
                <a:gd name="connsiteX22" fmla="*/ 130275 w 338094"/>
                <a:gd name="connsiteY22" fmla="*/ 92075 h 307975"/>
                <a:gd name="connsiteX23" fmla="*/ 140838 w 338094"/>
                <a:gd name="connsiteY23" fmla="*/ 97302 h 307975"/>
                <a:gd name="connsiteX24" fmla="*/ 175165 w 338094"/>
                <a:gd name="connsiteY24" fmla="*/ 171785 h 307975"/>
                <a:gd name="connsiteX25" fmla="*/ 169884 w 338094"/>
                <a:gd name="connsiteY25" fmla="*/ 186159 h 307975"/>
                <a:gd name="connsiteX26" fmla="*/ 156681 w 338094"/>
                <a:gd name="connsiteY26" fmla="*/ 180932 h 307975"/>
                <a:gd name="connsiteX27" fmla="*/ 139517 w 338094"/>
                <a:gd name="connsiteY27" fmla="*/ 144344 h 307975"/>
                <a:gd name="connsiteX28" fmla="*/ 139517 w 338094"/>
                <a:gd name="connsiteY28" fmla="*/ 271096 h 307975"/>
                <a:gd name="connsiteX29" fmla="*/ 127635 w 338094"/>
                <a:gd name="connsiteY29" fmla="*/ 284163 h 307975"/>
                <a:gd name="connsiteX30" fmla="*/ 115752 w 338094"/>
                <a:gd name="connsiteY30" fmla="*/ 271096 h 307975"/>
                <a:gd name="connsiteX31" fmla="*/ 115752 w 338094"/>
                <a:gd name="connsiteY31" fmla="*/ 197919 h 307975"/>
                <a:gd name="connsiteX32" fmla="*/ 106510 w 338094"/>
                <a:gd name="connsiteY32" fmla="*/ 197919 h 307975"/>
                <a:gd name="connsiteX33" fmla="*/ 106510 w 338094"/>
                <a:gd name="connsiteY33" fmla="*/ 271096 h 307975"/>
                <a:gd name="connsiteX34" fmla="*/ 94627 w 338094"/>
                <a:gd name="connsiteY34" fmla="*/ 284163 h 307975"/>
                <a:gd name="connsiteX35" fmla="*/ 81424 w 338094"/>
                <a:gd name="connsiteY35" fmla="*/ 271096 h 307975"/>
                <a:gd name="connsiteX36" fmla="*/ 81424 w 338094"/>
                <a:gd name="connsiteY36" fmla="*/ 144344 h 307975"/>
                <a:gd name="connsiteX37" fmla="*/ 65581 w 338094"/>
                <a:gd name="connsiteY37" fmla="*/ 180932 h 307975"/>
                <a:gd name="connsiteX38" fmla="*/ 51058 w 338094"/>
                <a:gd name="connsiteY38" fmla="*/ 186159 h 307975"/>
                <a:gd name="connsiteX39" fmla="*/ 45776 w 338094"/>
                <a:gd name="connsiteY39" fmla="*/ 171785 h 307975"/>
                <a:gd name="connsiteX40" fmla="*/ 80104 w 338094"/>
                <a:gd name="connsiteY40" fmla="*/ 97302 h 307975"/>
                <a:gd name="connsiteX41" fmla="*/ 90666 w 338094"/>
                <a:gd name="connsiteY41" fmla="*/ 92075 h 307975"/>
                <a:gd name="connsiteX42" fmla="*/ 238843 w 338094"/>
                <a:gd name="connsiteY42" fmla="*/ 88900 h 307975"/>
                <a:gd name="connsiteX43" fmla="*/ 286633 w 338094"/>
                <a:gd name="connsiteY43" fmla="*/ 88900 h 307975"/>
                <a:gd name="connsiteX44" fmla="*/ 297253 w 338094"/>
                <a:gd name="connsiteY44" fmla="*/ 95459 h 307975"/>
                <a:gd name="connsiteX45" fmla="*/ 337077 w 338094"/>
                <a:gd name="connsiteY45" fmla="*/ 180728 h 307975"/>
                <a:gd name="connsiteX46" fmla="*/ 330440 w 338094"/>
                <a:gd name="connsiteY46" fmla="*/ 195158 h 307975"/>
                <a:gd name="connsiteX47" fmla="*/ 315837 w 338094"/>
                <a:gd name="connsiteY47" fmla="*/ 189911 h 307975"/>
                <a:gd name="connsiteX48" fmla="*/ 302563 w 338094"/>
                <a:gd name="connsiteY48" fmla="*/ 163674 h 307975"/>
                <a:gd name="connsiteX49" fmla="*/ 313182 w 338094"/>
                <a:gd name="connsiteY49" fmla="*/ 212212 h 307975"/>
                <a:gd name="connsiteX50" fmla="*/ 306545 w 338094"/>
                <a:gd name="connsiteY50" fmla="*/ 220083 h 307975"/>
                <a:gd name="connsiteX51" fmla="*/ 295925 w 338094"/>
                <a:gd name="connsiteY51" fmla="*/ 220083 h 307975"/>
                <a:gd name="connsiteX52" fmla="*/ 295925 w 338094"/>
                <a:gd name="connsiteY52" fmla="*/ 293545 h 307975"/>
                <a:gd name="connsiteX53" fmla="*/ 282650 w 338094"/>
                <a:gd name="connsiteY53" fmla="*/ 307975 h 307975"/>
                <a:gd name="connsiteX54" fmla="*/ 268048 w 338094"/>
                <a:gd name="connsiteY54" fmla="*/ 293545 h 307975"/>
                <a:gd name="connsiteX55" fmla="*/ 268048 w 338094"/>
                <a:gd name="connsiteY55" fmla="*/ 220083 h 307975"/>
                <a:gd name="connsiteX56" fmla="*/ 257428 w 338094"/>
                <a:gd name="connsiteY56" fmla="*/ 220083 h 307975"/>
                <a:gd name="connsiteX57" fmla="*/ 257428 w 338094"/>
                <a:gd name="connsiteY57" fmla="*/ 293545 h 307975"/>
                <a:gd name="connsiteX58" fmla="*/ 244153 w 338094"/>
                <a:gd name="connsiteY58" fmla="*/ 307975 h 307975"/>
                <a:gd name="connsiteX59" fmla="*/ 229551 w 338094"/>
                <a:gd name="connsiteY59" fmla="*/ 293545 h 307975"/>
                <a:gd name="connsiteX60" fmla="*/ 229551 w 338094"/>
                <a:gd name="connsiteY60" fmla="*/ 220083 h 307975"/>
                <a:gd name="connsiteX61" fmla="*/ 218931 w 338094"/>
                <a:gd name="connsiteY61" fmla="*/ 220083 h 307975"/>
                <a:gd name="connsiteX62" fmla="*/ 212294 w 338094"/>
                <a:gd name="connsiteY62" fmla="*/ 212212 h 307975"/>
                <a:gd name="connsiteX63" fmla="*/ 222914 w 338094"/>
                <a:gd name="connsiteY63" fmla="*/ 163674 h 307975"/>
                <a:gd name="connsiteX64" fmla="*/ 210966 w 338094"/>
                <a:gd name="connsiteY64" fmla="*/ 189911 h 307975"/>
                <a:gd name="connsiteX65" fmla="*/ 195036 w 338094"/>
                <a:gd name="connsiteY65" fmla="*/ 195158 h 307975"/>
                <a:gd name="connsiteX66" fmla="*/ 188399 w 338094"/>
                <a:gd name="connsiteY66" fmla="*/ 180728 h 307975"/>
                <a:gd name="connsiteX67" fmla="*/ 228223 w 338094"/>
                <a:gd name="connsiteY67" fmla="*/ 95459 h 307975"/>
                <a:gd name="connsiteX68" fmla="*/ 238843 w 338094"/>
                <a:gd name="connsiteY68" fmla="*/ 88900 h 307975"/>
                <a:gd name="connsiteX69" fmla="*/ 40753 w 338094"/>
                <a:gd name="connsiteY69" fmla="*/ 63500 h 307975"/>
                <a:gd name="connsiteX70" fmla="*/ 79117 w 338094"/>
                <a:gd name="connsiteY70" fmla="*/ 63500 h 307975"/>
                <a:gd name="connsiteX71" fmla="*/ 85732 w 338094"/>
                <a:gd name="connsiteY71" fmla="*/ 81882 h 307975"/>
                <a:gd name="connsiteX72" fmla="*/ 85732 w 338094"/>
                <a:gd name="connsiteY72" fmla="*/ 83195 h 307975"/>
                <a:gd name="connsiteX73" fmla="*/ 73826 w 338094"/>
                <a:gd name="connsiteY73" fmla="*/ 92385 h 307975"/>
                <a:gd name="connsiteX74" fmla="*/ 51336 w 338094"/>
                <a:gd name="connsiteY74" fmla="*/ 139652 h 307975"/>
                <a:gd name="connsiteX75" fmla="*/ 39430 w 338094"/>
                <a:gd name="connsiteY75" fmla="*/ 168538 h 307975"/>
                <a:gd name="connsiteX76" fmla="*/ 48690 w 338094"/>
                <a:gd name="connsiteY76" fmla="*/ 192171 h 307975"/>
                <a:gd name="connsiteX77" fmla="*/ 55305 w 338094"/>
                <a:gd name="connsiteY77" fmla="*/ 194797 h 307975"/>
                <a:gd name="connsiteX78" fmla="*/ 55305 w 338094"/>
                <a:gd name="connsiteY78" fmla="*/ 227621 h 307975"/>
                <a:gd name="connsiteX79" fmla="*/ 43398 w 338094"/>
                <a:gd name="connsiteY79" fmla="*/ 238125 h 307975"/>
                <a:gd name="connsiteX80" fmla="*/ 32815 w 338094"/>
                <a:gd name="connsiteY80" fmla="*/ 227621 h 307975"/>
                <a:gd name="connsiteX81" fmla="*/ 32815 w 338094"/>
                <a:gd name="connsiteY81" fmla="*/ 112080 h 307975"/>
                <a:gd name="connsiteX82" fmla="*/ 18263 w 338094"/>
                <a:gd name="connsiteY82" fmla="*/ 144904 h 307975"/>
                <a:gd name="connsiteX83" fmla="*/ 5034 w 338094"/>
                <a:gd name="connsiteY83" fmla="*/ 148843 h 307975"/>
                <a:gd name="connsiteX84" fmla="*/ 1065 w 338094"/>
                <a:gd name="connsiteY84" fmla="*/ 137026 h 307975"/>
                <a:gd name="connsiteX85" fmla="*/ 31492 w 338094"/>
                <a:gd name="connsiteY85" fmla="*/ 68752 h 307975"/>
                <a:gd name="connsiteX86" fmla="*/ 40753 w 338094"/>
                <a:gd name="connsiteY86" fmla="*/ 63500 h 307975"/>
                <a:gd name="connsiteX87" fmla="*/ 157633 w 338094"/>
                <a:gd name="connsiteY87" fmla="*/ 53975 h 307975"/>
                <a:gd name="connsiteX88" fmla="*/ 197198 w 338094"/>
                <a:gd name="connsiteY88" fmla="*/ 53975 h 307975"/>
                <a:gd name="connsiteX89" fmla="*/ 207749 w 338094"/>
                <a:gd name="connsiteY89" fmla="*/ 59183 h 307975"/>
                <a:gd name="connsiteX90" fmla="*/ 222256 w 338094"/>
                <a:gd name="connsiteY90" fmla="*/ 90434 h 307975"/>
                <a:gd name="connsiteX91" fmla="*/ 220937 w 338094"/>
                <a:gd name="connsiteY91" fmla="*/ 91736 h 307975"/>
                <a:gd name="connsiteX92" fmla="*/ 210386 w 338094"/>
                <a:gd name="connsiteY92" fmla="*/ 115174 h 307975"/>
                <a:gd name="connsiteX93" fmla="*/ 206430 w 338094"/>
                <a:gd name="connsiteY93" fmla="*/ 106060 h 307975"/>
                <a:gd name="connsiteX94" fmla="*/ 206430 w 338094"/>
                <a:gd name="connsiteY94" fmla="*/ 122987 h 307975"/>
                <a:gd name="connsiteX95" fmla="*/ 185328 w 338094"/>
                <a:gd name="connsiteY95" fmla="*/ 169863 h 307975"/>
                <a:gd name="connsiteX96" fmla="*/ 169502 w 338094"/>
                <a:gd name="connsiteY96" fmla="*/ 137310 h 307975"/>
                <a:gd name="connsiteX97" fmla="*/ 149719 w 338094"/>
                <a:gd name="connsiteY97" fmla="*/ 93038 h 307975"/>
                <a:gd name="connsiteX98" fmla="*/ 136531 w 338094"/>
                <a:gd name="connsiteY98" fmla="*/ 83924 h 307975"/>
                <a:gd name="connsiteX99" fmla="*/ 136531 w 338094"/>
                <a:gd name="connsiteY99" fmla="*/ 82621 h 307975"/>
                <a:gd name="connsiteX100" fmla="*/ 144444 w 338094"/>
                <a:gd name="connsiteY100" fmla="*/ 66996 h 307975"/>
                <a:gd name="connsiteX101" fmla="*/ 147082 w 338094"/>
                <a:gd name="connsiteY101" fmla="*/ 59183 h 307975"/>
                <a:gd name="connsiteX102" fmla="*/ 157633 w 338094"/>
                <a:gd name="connsiteY102" fmla="*/ 53975 h 307975"/>
                <a:gd name="connsiteX103" fmla="*/ 111926 w 338094"/>
                <a:gd name="connsiteY103" fmla="*/ 38100 h 307975"/>
                <a:gd name="connsiteX104" fmla="*/ 136533 w 338094"/>
                <a:gd name="connsiteY104" fmla="*/ 61913 h 307975"/>
                <a:gd name="connsiteX105" fmla="*/ 111926 w 338094"/>
                <a:gd name="connsiteY105" fmla="*/ 85726 h 307975"/>
                <a:gd name="connsiteX106" fmla="*/ 87319 w 338094"/>
                <a:gd name="connsiteY106" fmla="*/ 61913 h 307975"/>
                <a:gd name="connsiteX107" fmla="*/ 111926 w 338094"/>
                <a:gd name="connsiteY107" fmla="*/ 38100 h 307975"/>
                <a:gd name="connsiteX108" fmla="*/ 262738 w 338094"/>
                <a:gd name="connsiteY108" fmla="*/ 28575 h 307975"/>
                <a:gd name="connsiteX109" fmla="*/ 290519 w 338094"/>
                <a:gd name="connsiteY109" fmla="*/ 56221 h 307975"/>
                <a:gd name="connsiteX110" fmla="*/ 262738 w 338094"/>
                <a:gd name="connsiteY110" fmla="*/ 82550 h 307975"/>
                <a:gd name="connsiteX111" fmla="*/ 234956 w 338094"/>
                <a:gd name="connsiteY111" fmla="*/ 56221 h 307975"/>
                <a:gd name="connsiteX112" fmla="*/ 262738 w 338094"/>
                <a:gd name="connsiteY112" fmla="*/ 28575 h 307975"/>
                <a:gd name="connsiteX113" fmla="*/ 58744 w 338094"/>
                <a:gd name="connsiteY113" fmla="*/ 15875 h 307975"/>
                <a:gd name="connsiteX114" fmla="*/ 80969 w 338094"/>
                <a:gd name="connsiteY114" fmla="*/ 38100 h 307975"/>
                <a:gd name="connsiteX115" fmla="*/ 58744 w 338094"/>
                <a:gd name="connsiteY115" fmla="*/ 60325 h 307975"/>
                <a:gd name="connsiteX116" fmla="*/ 36519 w 338094"/>
                <a:gd name="connsiteY116" fmla="*/ 38100 h 307975"/>
                <a:gd name="connsiteX117" fmla="*/ 58744 w 338094"/>
                <a:gd name="connsiteY117" fmla="*/ 15875 h 307975"/>
                <a:gd name="connsiteX118" fmla="*/ 177013 w 338094"/>
                <a:gd name="connsiteY118" fmla="*/ 0 h 307975"/>
                <a:gd name="connsiteX119" fmla="*/ 200032 w 338094"/>
                <a:gd name="connsiteY119" fmla="*/ 23813 h 307975"/>
                <a:gd name="connsiteX120" fmla="*/ 177013 w 338094"/>
                <a:gd name="connsiteY120" fmla="*/ 47626 h 307975"/>
                <a:gd name="connsiteX121" fmla="*/ 153994 w 338094"/>
                <a:gd name="connsiteY121" fmla="*/ 23813 h 307975"/>
                <a:gd name="connsiteX122" fmla="*/ 177013 w 338094"/>
                <a:gd name="connsiteY122" fmla="*/ 0 h 307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38094" h="307975">
                  <a:moveTo>
                    <a:pt x="182569" y="192088"/>
                  </a:moveTo>
                  <a:cubicBezTo>
                    <a:pt x="183892" y="197354"/>
                    <a:pt x="187861" y="201303"/>
                    <a:pt x="191830" y="202620"/>
                  </a:cubicBezTo>
                  <a:cubicBezTo>
                    <a:pt x="195798" y="205253"/>
                    <a:pt x="201090" y="205253"/>
                    <a:pt x="206382" y="203936"/>
                  </a:cubicBezTo>
                  <a:cubicBezTo>
                    <a:pt x="206382" y="203936"/>
                    <a:pt x="206382" y="203936"/>
                    <a:pt x="205059" y="209202"/>
                  </a:cubicBezTo>
                  <a:cubicBezTo>
                    <a:pt x="203736" y="213151"/>
                    <a:pt x="205059" y="217101"/>
                    <a:pt x="206382" y="221050"/>
                  </a:cubicBezTo>
                  <a:cubicBezTo>
                    <a:pt x="206382" y="221050"/>
                    <a:pt x="206382" y="221050"/>
                    <a:pt x="206382" y="234215"/>
                  </a:cubicBezTo>
                  <a:cubicBezTo>
                    <a:pt x="206382" y="240797"/>
                    <a:pt x="201090" y="246063"/>
                    <a:pt x="194476" y="246063"/>
                  </a:cubicBezTo>
                  <a:cubicBezTo>
                    <a:pt x="187861" y="246063"/>
                    <a:pt x="182569" y="240797"/>
                    <a:pt x="182569" y="234215"/>
                  </a:cubicBezTo>
                  <a:cubicBezTo>
                    <a:pt x="182569" y="234215"/>
                    <a:pt x="182569" y="234215"/>
                    <a:pt x="182569" y="192088"/>
                  </a:cubicBezTo>
                  <a:close/>
                  <a:moveTo>
                    <a:pt x="149231" y="183859"/>
                  </a:moveTo>
                  <a:cubicBezTo>
                    <a:pt x="153200" y="192930"/>
                    <a:pt x="163783" y="196818"/>
                    <a:pt x="173044" y="194226"/>
                  </a:cubicBezTo>
                  <a:cubicBezTo>
                    <a:pt x="173044" y="194226"/>
                    <a:pt x="173044" y="194226"/>
                    <a:pt x="173044" y="234400"/>
                  </a:cubicBezTo>
                  <a:cubicBezTo>
                    <a:pt x="173044" y="240879"/>
                    <a:pt x="167752" y="246063"/>
                    <a:pt x="159815" y="246063"/>
                  </a:cubicBezTo>
                  <a:cubicBezTo>
                    <a:pt x="155846" y="246063"/>
                    <a:pt x="149231" y="242175"/>
                    <a:pt x="149231" y="234400"/>
                  </a:cubicBezTo>
                  <a:cubicBezTo>
                    <a:pt x="149231" y="234400"/>
                    <a:pt x="149231" y="234400"/>
                    <a:pt x="149231" y="183859"/>
                  </a:cubicBezTo>
                  <a:close/>
                  <a:moveTo>
                    <a:pt x="74619" y="182563"/>
                  </a:moveTo>
                  <a:cubicBezTo>
                    <a:pt x="74619" y="182563"/>
                    <a:pt x="74619" y="182563"/>
                    <a:pt x="74619" y="238126"/>
                  </a:cubicBezTo>
                  <a:cubicBezTo>
                    <a:pt x="67673" y="238126"/>
                    <a:pt x="63506" y="232957"/>
                    <a:pt x="63506" y="227789"/>
                  </a:cubicBezTo>
                  <a:cubicBezTo>
                    <a:pt x="63506" y="227789"/>
                    <a:pt x="63506" y="227789"/>
                    <a:pt x="63506" y="192900"/>
                  </a:cubicBezTo>
                  <a:cubicBezTo>
                    <a:pt x="67673" y="191608"/>
                    <a:pt x="71841" y="189024"/>
                    <a:pt x="73230" y="183855"/>
                  </a:cubicBezTo>
                  <a:cubicBezTo>
                    <a:pt x="73230" y="183855"/>
                    <a:pt x="73230" y="183855"/>
                    <a:pt x="74619" y="182563"/>
                  </a:cubicBezTo>
                  <a:close/>
                  <a:moveTo>
                    <a:pt x="90666" y="92075"/>
                  </a:moveTo>
                  <a:cubicBezTo>
                    <a:pt x="90666" y="92075"/>
                    <a:pt x="90666" y="92075"/>
                    <a:pt x="130275" y="92075"/>
                  </a:cubicBezTo>
                  <a:cubicBezTo>
                    <a:pt x="135557" y="92075"/>
                    <a:pt x="139517" y="93382"/>
                    <a:pt x="140838" y="97302"/>
                  </a:cubicBezTo>
                  <a:lnTo>
                    <a:pt x="175165" y="171785"/>
                  </a:lnTo>
                  <a:cubicBezTo>
                    <a:pt x="177806" y="177012"/>
                    <a:pt x="175165" y="183546"/>
                    <a:pt x="169884" y="186159"/>
                  </a:cubicBezTo>
                  <a:cubicBezTo>
                    <a:pt x="165923" y="187466"/>
                    <a:pt x="159322" y="186159"/>
                    <a:pt x="156681" y="180932"/>
                  </a:cubicBezTo>
                  <a:cubicBezTo>
                    <a:pt x="156681" y="180932"/>
                    <a:pt x="156681" y="180932"/>
                    <a:pt x="139517" y="144344"/>
                  </a:cubicBezTo>
                  <a:cubicBezTo>
                    <a:pt x="139517" y="144344"/>
                    <a:pt x="139517" y="144344"/>
                    <a:pt x="139517" y="271096"/>
                  </a:cubicBezTo>
                  <a:cubicBezTo>
                    <a:pt x="139517" y="278936"/>
                    <a:pt x="134236" y="284163"/>
                    <a:pt x="127635" y="284163"/>
                  </a:cubicBezTo>
                  <a:cubicBezTo>
                    <a:pt x="121033" y="284163"/>
                    <a:pt x="115752" y="278936"/>
                    <a:pt x="115752" y="271096"/>
                  </a:cubicBezTo>
                  <a:cubicBezTo>
                    <a:pt x="115752" y="271096"/>
                    <a:pt x="115752" y="271096"/>
                    <a:pt x="115752" y="197919"/>
                  </a:cubicBezTo>
                  <a:cubicBezTo>
                    <a:pt x="115752" y="197919"/>
                    <a:pt x="115752" y="197919"/>
                    <a:pt x="106510" y="197919"/>
                  </a:cubicBezTo>
                  <a:cubicBezTo>
                    <a:pt x="106510" y="197919"/>
                    <a:pt x="106510" y="197919"/>
                    <a:pt x="106510" y="271096"/>
                  </a:cubicBezTo>
                  <a:cubicBezTo>
                    <a:pt x="106510" y="278936"/>
                    <a:pt x="101229" y="284163"/>
                    <a:pt x="94627" y="284163"/>
                  </a:cubicBezTo>
                  <a:cubicBezTo>
                    <a:pt x="86706" y="284163"/>
                    <a:pt x="81424" y="278936"/>
                    <a:pt x="81424" y="271096"/>
                  </a:cubicBezTo>
                  <a:cubicBezTo>
                    <a:pt x="81424" y="271096"/>
                    <a:pt x="81424" y="271096"/>
                    <a:pt x="81424" y="144344"/>
                  </a:cubicBezTo>
                  <a:cubicBezTo>
                    <a:pt x="81424" y="144344"/>
                    <a:pt x="81424" y="144344"/>
                    <a:pt x="65581" y="180932"/>
                  </a:cubicBezTo>
                  <a:cubicBezTo>
                    <a:pt x="62940" y="186159"/>
                    <a:pt x="56339" y="187466"/>
                    <a:pt x="51058" y="186159"/>
                  </a:cubicBezTo>
                  <a:cubicBezTo>
                    <a:pt x="45776" y="183546"/>
                    <a:pt x="44456" y="177012"/>
                    <a:pt x="45776" y="171785"/>
                  </a:cubicBezTo>
                  <a:cubicBezTo>
                    <a:pt x="45776" y="171785"/>
                    <a:pt x="45776" y="171785"/>
                    <a:pt x="80104" y="97302"/>
                  </a:cubicBezTo>
                  <a:cubicBezTo>
                    <a:pt x="82745" y="93382"/>
                    <a:pt x="86706" y="92075"/>
                    <a:pt x="90666" y="92075"/>
                  </a:cubicBezTo>
                  <a:close/>
                  <a:moveTo>
                    <a:pt x="238843" y="88900"/>
                  </a:moveTo>
                  <a:cubicBezTo>
                    <a:pt x="238843" y="88900"/>
                    <a:pt x="238843" y="88900"/>
                    <a:pt x="286633" y="88900"/>
                  </a:cubicBezTo>
                  <a:cubicBezTo>
                    <a:pt x="291943" y="88900"/>
                    <a:pt x="295925" y="91524"/>
                    <a:pt x="297253" y="95459"/>
                  </a:cubicBezTo>
                  <a:cubicBezTo>
                    <a:pt x="297253" y="95459"/>
                    <a:pt x="297253" y="95459"/>
                    <a:pt x="337077" y="180728"/>
                  </a:cubicBezTo>
                  <a:cubicBezTo>
                    <a:pt x="339732" y="185975"/>
                    <a:pt x="337077" y="192534"/>
                    <a:pt x="330440" y="195158"/>
                  </a:cubicBezTo>
                  <a:cubicBezTo>
                    <a:pt x="325130" y="197782"/>
                    <a:pt x="318492" y="196470"/>
                    <a:pt x="315837" y="189911"/>
                  </a:cubicBezTo>
                  <a:cubicBezTo>
                    <a:pt x="315837" y="189911"/>
                    <a:pt x="315837" y="189911"/>
                    <a:pt x="302563" y="163674"/>
                  </a:cubicBezTo>
                  <a:cubicBezTo>
                    <a:pt x="302563" y="163674"/>
                    <a:pt x="302563" y="163674"/>
                    <a:pt x="313182" y="212212"/>
                  </a:cubicBezTo>
                  <a:cubicBezTo>
                    <a:pt x="314510" y="216147"/>
                    <a:pt x="310527" y="220083"/>
                    <a:pt x="306545" y="220083"/>
                  </a:cubicBezTo>
                  <a:cubicBezTo>
                    <a:pt x="306545" y="220083"/>
                    <a:pt x="306545" y="220083"/>
                    <a:pt x="295925" y="220083"/>
                  </a:cubicBezTo>
                  <a:cubicBezTo>
                    <a:pt x="295925" y="220083"/>
                    <a:pt x="295925" y="220083"/>
                    <a:pt x="295925" y="293545"/>
                  </a:cubicBezTo>
                  <a:cubicBezTo>
                    <a:pt x="295925" y="301416"/>
                    <a:pt x="290615" y="307975"/>
                    <a:pt x="282650" y="307975"/>
                  </a:cubicBezTo>
                  <a:cubicBezTo>
                    <a:pt x="274685" y="307975"/>
                    <a:pt x="268048" y="301416"/>
                    <a:pt x="268048" y="293545"/>
                  </a:cubicBezTo>
                  <a:cubicBezTo>
                    <a:pt x="268048" y="293545"/>
                    <a:pt x="268048" y="293545"/>
                    <a:pt x="268048" y="220083"/>
                  </a:cubicBezTo>
                  <a:cubicBezTo>
                    <a:pt x="268048" y="220083"/>
                    <a:pt x="268048" y="220083"/>
                    <a:pt x="257428" y="220083"/>
                  </a:cubicBezTo>
                  <a:cubicBezTo>
                    <a:pt x="257428" y="220083"/>
                    <a:pt x="257428" y="220083"/>
                    <a:pt x="257428" y="293545"/>
                  </a:cubicBezTo>
                  <a:cubicBezTo>
                    <a:pt x="257428" y="301416"/>
                    <a:pt x="250791" y="307975"/>
                    <a:pt x="244153" y="307975"/>
                  </a:cubicBezTo>
                  <a:cubicBezTo>
                    <a:pt x="236188" y="307975"/>
                    <a:pt x="229551" y="301416"/>
                    <a:pt x="229551" y="293545"/>
                  </a:cubicBezTo>
                  <a:cubicBezTo>
                    <a:pt x="229551" y="293545"/>
                    <a:pt x="229551" y="293545"/>
                    <a:pt x="229551" y="220083"/>
                  </a:cubicBezTo>
                  <a:cubicBezTo>
                    <a:pt x="229551" y="220083"/>
                    <a:pt x="229551" y="220083"/>
                    <a:pt x="218931" y="220083"/>
                  </a:cubicBezTo>
                  <a:cubicBezTo>
                    <a:pt x="214949" y="220083"/>
                    <a:pt x="210966" y="216147"/>
                    <a:pt x="212294" y="212212"/>
                  </a:cubicBezTo>
                  <a:cubicBezTo>
                    <a:pt x="212294" y="212212"/>
                    <a:pt x="212294" y="212212"/>
                    <a:pt x="222914" y="163674"/>
                  </a:cubicBezTo>
                  <a:cubicBezTo>
                    <a:pt x="222914" y="163674"/>
                    <a:pt x="222914" y="163674"/>
                    <a:pt x="210966" y="189911"/>
                  </a:cubicBezTo>
                  <a:cubicBezTo>
                    <a:pt x="208311" y="196470"/>
                    <a:pt x="200346" y="197782"/>
                    <a:pt x="195036" y="195158"/>
                  </a:cubicBezTo>
                  <a:cubicBezTo>
                    <a:pt x="188399" y="192534"/>
                    <a:pt x="185744" y="185975"/>
                    <a:pt x="188399" y="180728"/>
                  </a:cubicBezTo>
                  <a:cubicBezTo>
                    <a:pt x="188399" y="180728"/>
                    <a:pt x="188399" y="180728"/>
                    <a:pt x="228223" y="95459"/>
                  </a:cubicBezTo>
                  <a:cubicBezTo>
                    <a:pt x="230878" y="91524"/>
                    <a:pt x="234861" y="88900"/>
                    <a:pt x="238843" y="88900"/>
                  </a:cubicBezTo>
                  <a:close/>
                  <a:moveTo>
                    <a:pt x="40753" y="63500"/>
                  </a:moveTo>
                  <a:cubicBezTo>
                    <a:pt x="40753" y="63500"/>
                    <a:pt x="40753" y="63500"/>
                    <a:pt x="79117" y="63500"/>
                  </a:cubicBezTo>
                  <a:cubicBezTo>
                    <a:pt x="79117" y="70065"/>
                    <a:pt x="81763" y="76630"/>
                    <a:pt x="85732" y="81882"/>
                  </a:cubicBezTo>
                  <a:cubicBezTo>
                    <a:pt x="85732" y="81882"/>
                    <a:pt x="85732" y="81882"/>
                    <a:pt x="85732" y="83195"/>
                  </a:cubicBezTo>
                  <a:cubicBezTo>
                    <a:pt x="80440" y="84507"/>
                    <a:pt x="75149" y="88446"/>
                    <a:pt x="73826" y="92385"/>
                  </a:cubicBezTo>
                  <a:cubicBezTo>
                    <a:pt x="73826" y="92385"/>
                    <a:pt x="73826" y="92385"/>
                    <a:pt x="51336" y="139652"/>
                  </a:cubicBezTo>
                  <a:cubicBezTo>
                    <a:pt x="51336" y="139652"/>
                    <a:pt x="51336" y="139652"/>
                    <a:pt x="39430" y="168538"/>
                  </a:cubicBezTo>
                  <a:cubicBezTo>
                    <a:pt x="34138" y="177728"/>
                    <a:pt x="39430" y="188232"/>
                    <a:pt x="48690" y="192171"/>
                  </a:cubicBezTo>
                  <a:cubicBezTo>
                    <a:pt x="50013" y="193484"/>
                    <a:pt x="52659" y="193484"/>
                    <a:pt x="55305" y="194797"/>
                  </a:cubicBezTo>
                  <a:cubicBezTo>
                    <a:pt x="55305" y="194797"/>
                    <a:pt x="55305" y="194797"/>
                    <a:pt x="55305" y="227621"/>
                  </a:cubicBezTo>
                  <a:cubicBezTo>
                    <a:pt x="55305" y="232873"/>
                    <a:pt x="50013" y="238125"/>
                    <a:pt x="43398" y="238125"/>
                  </a:cubicBezTo>
                  <a:cubicBezTo>
                    <a:pt x="38107" y="238125"/>
                    <a:pt x="32815" y="232873"/>
                    <a:pt x="32815" y="227621"/>
                  </a:cubicBezTo>
                  <a:cubicBezTo>
                    <a:pt x="32815" y="155408"/>
                    <a:pt x="32815" y="114706"/>
                    <a:pt x="32815" y="112080"/>
                  </a:cubicBezTo>
                  <a:cubicBezTo>
                    <a:pt x="32815" y="112080"/>
                    <a:pt x="32815" y="112080"/>
                    <a:pt x="18263" y="144904"/>
                  </a:cubicBezTo>
                  <a:cubicBezTo>
                    <a:pt x="15617" y="148843"/>
                    <a:pt x="10325" y="151469"/>
                    <a:pt x="5034" y="148843"/>
                  </a:cubicBezTo>
                  <a:cubicBezTo>
                    <a:pt x="1065" y="146217"/>
                    <a:pt x="-1581" y="140965"/>
                    <a:pt x="1065" y="137026"/>
                  </a:cubicBezTo>
                  <a:cubicBezTo>
                    <a:pt x="1065" y="137026"/>
                    <a:pt x="1065" y="137026"/>
                    <a:pt x="31492" y="68752"/>
                  </a:cubicBezTo>
                  <a:cubicBezTo>
                    <a:pt x="34138" y="64813"/>
                    <a:pt x="36784" y="63500"/>
                    <a:pt x="40753" y="63500"/>
                  </a:cubicBezTo>
                  <a:close/>
                  <a:moveTo>
                    <a:pt x="157633" y="53975"/>
                  </a:moveTo>
                  <a:cubicBezTo>
                    <a:pt x="157633" y="53975"/>
                    <a:pt x="157633" y="53975"/>
                    <a:pt x="197198" y="53975"/>
                  </a:cubicBezTo>
                  <a:cubicBezTo>
                    <a:pt x="202473" y="53975"/>
                    <a:pt x="206430" y="55277"/>
                    <a:pt x="207749" y="59183"/>
                  </a:cubicBezTo>
                  <a:cubicBezTo>
                    <a:pt x="207749" y="59183"/>
                    <a:pt x="207749" y="59183"/>
                    <a:pt x="222256" y="90434"/>
                  </a:cubicBezTo>
                  <a:cubicBezTo>
                    <a:pt x="222256" y="90434"/>
                    <a:pt x="220937" y="91736"/>
                    <a:pt x="220937" y="91736"/>
                  </a:cubicBezTo>
                  <a:cubicBezTo>
                    <a:pt x="220937" y="91736"/>
                    <a:pt x="220937" y="91736"/>
                    <a:pt x="210386" y="115174"/>
                  </a:cubicBezTo>
                  <a:cubicBezTo>
                    <a:pt x="210386" y="115174"/>
                    <a:pt x="210386" y="115174"/>
                    <a:pt x="206430" y="106060"/>
                  </a:cubicBezTo>
                  <a:cubicBezTo>
                    <a:pt x="206430" y="106060"/>
                    <a:pt x="206430" y="106060"/>
                    <a:pt x="206430" y="122987"/>
                  </a:cubicBezTo>
                  <a:cubicBezTo>
                    <a:pt x="199836" y="138612"/>
                    <a:pt x="205111" y="126893"/>
                    <a:pt x="185328" y="169863"/>
                  </a:cubicBezTo>
                  <a:cubicBezTo>
                    <a:pt x="184009" y="168561"/>
                    <a:pt x="170821" y="138612"/>
                    <a:pt x="169502" y="137310"/>
                  </a:cubicBezTo>
                  <a:cubicBezTo>
                    <a:pt x="169502" y="137310"/>
                    <a:pt x="169502" y="137310"/>
                    <a:pt x="149719" y="93038"/>
                  </a:cubicBezTo>
                  <a:cubicBezTo>
                    <a:pt x="147082" y="89132"/>
                    <a:pt x="143125" y="85226"/>
                    <a:pt x="136531" y="83924"/>
                  </a:cubicBezTo>
                  <a:cubicBezTo>
                    <a:pt x="136531" y="83924"/>
                    <a:pt x="136531" y="83924"/>
                    <a:pt x="136531" y="82621"/>
                  </a:cubicBezTo>
                  <a:cubicBezTo>
                    <a:pt x="140488" y="78715"/>
                    <a:pt x="143125" y="73507"/>
                    <a:pt x="144444" y="66996"/>
                  </a:cubicBezTo>
                  <a:cubicBezTo>
                    <a:pt x="144444" y="66996"/>
                    <a:pt x="144444" y="66996"/>
                    <a:pt x="147082" y="59183"/>
                  </a:cubicBezTo>
                  <a:cubicBezTo>
                    <a:pt x="149719" y="55277"/>
                    <a:pt x="153676" y="53975"/>
                    <a:pt x="157633" y="53975"/>
                  </a:cubicBezTo>
                  <a:close/>
                  <a:moveTo>
                    <a:pt x="111926" y="38100"/>
                  </a:moveTo>
                  <a:cubicBezTo>
                    <a:pt x="125516" y="38100"/>
                    <a:pt x="136533" y="48761"/>
                    <a:pt x="136533" y="61913"/>
                  </a:cubicBezTo>
                  <a:cubicBezTo>
                    <a:pt x="136533" y="75065"/>
                    <a:pt x="125516" y="85726"/>
                    <a:pt x="111926" y="85726"/>
                  </a:cubicBezTo>
                  <a:cubicBezTo>
                    <a:pt x="98336" y="85726"/>
                    <a:pt x="87319" y="75065"/>
                    <a:pt x="87319" y="61913"/>
                  </a:cubicBezTo>
                  <a:cubicBezTo>
                    <a:pt x="87319" y="48761"/>
                    <a:pt x="98336" y="38100"/>
                    <a:pt x="111926" y="38100"/>
                  </a:cubicBezTo>
                  <a:close/>
                  <a:moveTo>
                    <a:pt x="262738" y="28575"/>
                  </a:moveTo>
                  <a:cubicBezTo>
                    <a:pt x="278613" y="28575"/>
                    <a:pt x="290519" y="40423"/>
                    <a:pt x="290519" y="56221"/>
                  </a:cubicBezTo>
                  <a:cubicBezTo>
                    <a:pt x="290519" y="72018"/>
                    <a:pt x="277290" y="82550"/>
                    <a:pt x="262738" y="82550"/>
                  </a:cubicBezTo>
                  <a:cubicBezTo>
                    <a:pt x="248185" y="82550"/>
                    <a:pt x="234956" y="72018"/>
                    <a:pt x="234956" y="56221"/>
                  </a:cubicBezTo>
                  <a:cubicBezTo>
                    <a:pt x="234956" y="40423"/>
                    <a:pt x="248185" y="28575"/>
                    <a:pt x="262738" y="28575"/>
                  </a:cubicBezTo>
                  <a:close/>
                  <a:moveTo>
                    <a:pt x="58744" y="15875"/>
                  </a:moveTo>
                  <a:cubicBezTo>
                    <a:pt x="71019" y="15875"/>
                    <a:pt x="80969" y="25825"/>
                    <a:pt x="80969" y="38100"/>
                  </a:cubicBezTo>
                  <a:cubicBezTo>
                    <a:pt x="80969" y="50375"/>
                    <a:pt x="71019" y="60325"/>
                    <a:pt x="58744" y="60325"/>
                  </a:cubicBezTo>
                  <a:cubicBezTo>
                    <a:pt x="46469" y="60325"/>
                    <a:pt x="36519" y="50375"/>
                    <a:pt x="36519" y="38100"/>
                  </a:cubicBezTo>
                  <a:cubicBezTo>
                    <a:pt x="36519" y="25825"/>
                    <a:pt x="46469" y="15875"/>
                    <a:pt x="58744" y="15875"/>
                  </a:cubicBezTo>
                  <a:close/>
                  <a:moveTo>
                    <a:pt x="177013" y="0"/>
                  </a:moveTo>
                  <a:cubicBezTo>
                    <a:pt x="189726" y="0"/>
                    <a:pt x="200032" y="10661"/>
                    <a:pt x="200032" y="23813"/>
                  </a:cubicBezTo>
                  <a:cubicBezTo>
                    <a:pt x="200032" y="36965"/>
                    <a:pt x="189726" y="47626"/>
                    <a:pt x="177013" y="47626"/>
                  </a:cubicBezTo>
                  <a:cubicBezTo>
                    <a:pt x="164300" y="47626"/>
                    <a:pt x="153994" y="36965"/>
                    <a:pt x="153994" y="23813"/>
                  </a:cubicBezTo>
                  <a:cubicBezTo>
                    <a:pt x="153994" y="10661"/>
                    <a:pt x="164300" y="0"/>
                    <a:pt x="177013"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5" name="任意多边形: 形状 44">
              <a:extLst/>
            </p:cNvPr>
            <p:cNvSpPr/>
            <p:nvPr/>
          </p:nvSpPr>
          <p:spPr>
            <a:xfrm>
              <a:off x="7341251" y="3587275"/>
              <a:ext cx="400524" cy="304396"/>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p>
          </p:txBody>
        </p:sp>
      </p:grpSp>
    </p:spTree>
    <p:custDataLst>
      <p:tags r:id="rId2"/>
    </p:custDataLst>
    <p:extLst>
      <p:ext uri="{BB962C8B-B14F-4D97-AF65-F5344CB8AC3E}">
        <p14:creationId xmlns:p14="http://schemas.microsoft.com/office/powerpoint/2010/main" val="36923099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000"/>
                                </p:stCondLst>
                                <p:childTnLst>
                                  <p:par>
                                    <p:cTn id="9" presetID="2" presetClass="entr" presetSubtype="8" fill="hold" nodeType="afterEffect" p14:presetBounceEnd="52000">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14:bounceEnd="52000">
                                          <p:cBhvr additive="base">
                                            <p:cTn id="11" dur="1000" fill="hold"/>
                                            <p:tgtEl>
                                              <p:spTgt spid="31"/>
                                            </p:tgtEl>
                                            <p:attrNameLst>
                                              <p:attrName>ppt_x</p:attrName>
                                            </p:attrNameLst>
                                          </p:cBhvr>
                                          <p:tavLst>
                                            <p:tav tm="0">
                                              <p:val>
                                                <p:strVal val="0-#ppt_w/2"/>
                                              </p:val>
                                            </p:tav>
                                            <p:tav tm="100000">
                                              <p:val>
                                                <p:strVal val="#ppt_x"/>
                                              </p:val>
                                            </p:tav>
                                          </p:tavLst>
                                        </p:anim>
                                        <p:anim calcmode="lin" valueType="num" p14:bounceEnd="52000">
                                          <p:cBhvr additive="base">
                                            <p:cTn id="12" dur="10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52000">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14:bounceEnd="52000">
                                          <p:cBhvr additive="base">
                                            <p:cTn id="15" dur="1000" fill="hold"/>
                                            <p:tgtEl>
                                              <p:spTgt spid="18"/>
                                            </p:tgtEl>
                                            <p:attrNameLst>
                                              <p:attrName>ppt_x</p:attrName>
                                            </p:attrNameLst>
                                          </p:cBhvr>
                                          <p:tavLst>
                                            <p:tav tm="0">
                                              <p:val>
                                                <p:strVal val="1+#ppt_w/2"/>
                                              </p:val>
                                            </p:tav>
                                            <p:tav tm="100000">
                                              <p:val>
                                                <p:strVal val="#ppt_x"/>
                                              </p:val>
                                            </p:tav>
                                          </p:tavLst>
                                        </p:anim>
                                        <p:anim calcmode="lin" valueType="num" p14:bounceEnd="52000">
                                          <p:cBhvr additive="base">
                                            <p:cTn id="16" dur="10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52000">
                                      <p:stCondLst>
                                        <p:cond delay="500"/>
                                      </p:stCondLst>
                                      <p:childTnLst>
                                        <p:set>
                                          <p:cBhvr>
                                            <p:cTn id="18" dur="1" fill="hold">
                                              <p:stCondLst>
                                                <p:cond delay="0"/>
                                              </p:stCondLst>
                                            </p:cTn>
                                            <p:tgtEl>
                                              <p:spTgt spid="37"/>
                                            </p:tgtEl>
                                            <p:attrNameLst>
                                              <p:attrName>style.visibility</p:attrName>
                                            </p:attrNameLst>
                                          </p:cBhvr>
                                          <p:to>
                                            <p:strVal val="visible"/>
                                          </p:to>
                                        </p:set>
                                        <p:anim calcmode="lin" valueType="num" p14:bounceEnd="52000">
                                          <p:cBhvr additive="base">
                                            <p:cTn id="19" dur="1000" fill="hold"/>
                                            <p:tgtEl>
                                              <p:spTgt spid="37"/>
                                            </p:tgtEl>
                                            <p:attrNameLst>
                                              <p:attrName>ppt_x</p:attrName>
                                            </p:attrNameLst>
                                          </p:cBhvr>
                                          <p:tavLst>
                                            <p:tav tm="0">
                                              <p:val>
                                                <p:strVal val="0-#ppt_w/2"/>
                                              </p:val>
                                            </p:tav>
                                            <p:tav tm="100000">
                                              <p:val>
                                                <p:strVal val="#ppt_x"/>
                                              </p:val>
                                            </p:tav>
                                          </p:tavLst>
                                        </p:anim>
                                        <p:anim calcmode="lin" valueType="num" p14:bounceEnd="52000">
                                          <p:cBhvr additive="base">
                                            <p:cTn id="20" dur="1000" fill="hold"/>
                                            <p:tgtEl>
                                              <p:spTgt spid="37"/>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14:presetBounceEnd="52000">
                                      <p:stCondLst>
                                        <p:cond delay="750"/>
                                      </p:stCondLst>
                                      <p:childTnLst>
                                        <p:set>
                                          <p:cBhvr>
                                            <p:cTn id="22" dur="1" fill="hold">
                                              <p:stCondLst>
                                                <p:cond delay="0"/>
                                              </p:stCondLst>
                                            </p:cTn>
                                            <p:tgtEl>
                                              <p:spTgt spid="21"/>
                                            </p:tgtEl>
                                            <p:attrNameLst>
                                              <p:attrName>style.visibility</p:attrName>
                                            </p:attrNameLst>
                                          </p:cBhvr>
                                          <p:to>
                                            <p:strVal val="visible"/>
                                          </p:to>
                                        </p:set>
                                        <p:anim calcmode="lin" valueType="num" p14:bounceEnd="52000">
                                          <p:cBhvr additive="base">
                                            <p:cTn id="23" dur="1000" fill="hold"/>
                                            <p:tgtEl>
                                              <p:spTgt spid="21"/>
                                            </p:tgtEl>
                                            <p:attrNameLst>
                                              <p:attrName>ppt_x</p:attrName>
                                            </p:attrNameLst>
                                          </p:cBhvr>
                                          <p:tavLst>
                                            <p:tav tm="0">
                                              <p:val>
                                                <p:strVal val="1+#ppt_w/2"/>
                                              </p:val>
                                            </p:tav>
                                            <p:tav tm="100000">
                                              <p:val>
                                                <p:strVal val="#ppt_x"/>
                                              </p:val>
                                            </p:tav>
                                          </p:tavLst>
                                        </p:anim>
                                        <p:anim calcmode="lin" valueType="num" p14:bounceEnd="52000">
                                          <p:cBhvr additive="base">
                                            <p:cTn id="24" dur="100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14:presetBounceEnd="52000">
                                      <p:stCondLst>
                                        <p:cond delay="1000"/>
                                      </p:stCondLst>
                                      <p:childTnLst>
                                        <p:set>
                                          <p:cBhvr>
                                            <p:cTn id="26" dur="1" fill="hold">
                                              <p:stCondLst>
                                                <p:cond delay="0"/>
                                              </p:stCondLst>
                                            </p:cTn>
                                            <p:tgtEl>
                                              <p:spTgt spid="34"/>
                                            </p:tgtEl>
                                            <p:attrNameLst>
                                              <p:attrName>style.visibility</p:attrName>
                                            </p:attrNameLst>
                                          </p:cBhvr>
                                          <p:to>
                                            <p:strVal val="visible"/>
                                          </p:to>
                                        </p:set>
                                        <p:anim calcmode="lin" valueType="num" p14:bounceEnd="52000">
                                          <p:cBhvr additive="base">
                                            <p:cTn id="27" dur="1000" fill="hold"/>
                                            <p:tgtEl>
                                              <p:spTgt spid="34"/>
                                            </p:tgtEl>
                                            <p:attrNameLst>
                                              <p:attrName>ppt_x</p:attrName>
                                            </p:attrNameLst>
                                          </p:cBhvr>
                                          <p:tavLst>
                                            <p:tav tm="0">
                                              <p:val>
                                                <p:strVal val="0-#ppt_w/2"/>
                                              </p:val>
                                            </p:tav>
                                            <p:tav tm="100000">
                                              <p:val>
                                                <p:strVal val="#ppt_x"/>
                                              </p:val>
                                            </p:tav>
                                          </p:tavLst>
                                        </p:anim>
                                        <p:anim calcmode="lin" valueType="num" p14:bounceEnd="52000">
                                          <p:cBhvr additive="base">
                                            <p:cTn id="28" dur="10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14:presetBounceEnd="52000">
                                      <p:stCondLst>
                                        <p:cond delay="1250"/>
                                      </p:stCondLst>
                                      <p:childTnLst>
                                        <p:set>
                                          <p:cBhvr>
                                            <p:cTn id="30" dur="1" fill="hold">
                                              <p:stCondLst>
                                                <p:cond delay="0"/>
                                              </p:stCondLst>
                                            </p:cTn>
                                            <p:tgtEl>
                                              <p:spTgt spid="28"/>
                                            </p:tgtEl>
                                            <p:attrNameLst>
                                              <p:attrName>style.visibility</p:attrName>
                                            </p:attrNameLst>
                                          </p:cBhvr>
                                          <p:to>
                                            <p:strVal val="visible"/>
                                          </p:to>
                                        </p:set>
                                        <p:anim calcmode="lin" valueType="num" p14:bounceEnd="52000">
                                          <p:cBhvr additive="base">
                                            <p:cTn id="31" dur="1000" fill="hold"/>
                                            <p:tgtEl>
                                              <p:spTgt spid="28"/>
                                            </p:tgtEl>
                                            <p:attrNameLst>
                                              <p:attrName>ppt_x</p:attrName>
                                            </p:attrNameLst>
                                          </p:cBhvr>
                                          <p:tavLst>
                                            <p:tav tm="0">
                                              <p:val>
                                                <p:strVal val="1+#ppt_w/2"/>
                                              </p:val>
                                            </p:tav>
                                            <p:tav tm="100000">
                                              <p:val>
                                                <p:strVal val="#ppt_x"/>
                                              </p:val>
                                            </p:tav>
                                          </p:tavLst>
                                        </p:anim>
                                        <p:anim calcmode="lin" valueType="num" p14:bounceEnd="52000">
                                          <p:cBhvr additive="base">
                                            <p:cTn id="32"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000"/>
                                </p:stCondLst>
                                <p:childTnLst>
                                  <p:par>
                                    <p:cTn id="9" presetID="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1000" fill="hold"/>
                                            <p:tgtEl>
                                              <p:spTgt spid="31"/>
                                            </p:tgtEl>
                                            <p:attrNameLst>
                                              <p:attrName>ppt_x</p:attrName>
                                            </p:attrNameLst>
                                          </p:cBhvr>
                                          <p:tavLst>
                                            <p:tav tm="0">
                                              <p:val>
                                                <p:strVal val="0-#ppt_w/2"/>
                                              </p:val>
                                            </p:tav>
                                            <p:tav tm="100000">
                                              <p:val>
                                                <p:strVal val="#ppt_x"/>
                                              </p:val>
                                            </p:tav>
                                          </p:tavLst>
                                        </p:anim>
                                        <p:anim calcmode="lin" valueType="num">
                                          <p:cBhvr additive="base">
                                            <p:cTn id="12" dur="10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1+#ppt_w/2"/>
                                              </p:val>
                                            </p:tav>
                                            <p:tav tm="100000">
                                              <p:val>
                                                <p:strVal val="#ppt_x"/>
                                              </p:val>
                                            </p:tav>
                                          </p:tavLst>
                                        </p:anim>
                                        <p:anim calcmode="lin" valueType="num">
                                          <p:cBhvr additive="base">
                                            <p:cTn id="16" dur="10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50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1000" fill="hold"/>
                                            <p:tgtEl>
                                              <p:spTgt spid="37"/>
                                            </p:tgtEl>
                                            <p:attrNameLst>
                                              <p:attrName>ppt_x</p:attrName>
                                            </p:attrNameLst>
                                          </p:cBhvr>
                                          <p:tavLst>
                                            <p:tav tm="0">
                                              <p:val>
                                                <p:strVal val="0-#ppt_w/2"/>
                                              </p:val>
                                            </p:tav>
                                            <p:tav tm="100000">
                                              <p:val>
                                                <p:strVal val="#ppt_x"/>
                                              </p:val>
                                            </p:tav>
                                          </p:tavLst>
                                        </p:anim>
                                        <p:anim calcmode="lin" valueType="num">
                                          <p:cBhvr additive="base">
                                            <p:cTn id="20" dur="1000" fill="hold"/>
                                            <p:tgtEl>
                                              <p:spTgt spid="37"/>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75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1+#ppt_w/2"/>
                                              </p:val>
                                            </p:tav>
                                            <p:tav tm="100000">
                                              <p:val>
                                                <p:strVal val="#ppt_x"/>
                                              </p:val>
                                            </p:tav>
                                          </p:tavLst>
                                        </p:anim>
                                        <p:anim calcmode="lin" valueType="num">
                                          <p:cBhvr additive="base">
                                            <p:cTn id="24" dur="100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100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1000" fill="hold"/>
                                            <p:tgtEl>
                                              <p:spTgt spid="34"/>
                                            </p:tgtEl>
                                            <p:attrNameLst>
                                              <p:attrName>ppt_x</p:attrName>
                                            </p:attrNameLst>
                                          </p:cBhvr>
                                          <p:tavLst>
                                            <p:tav tm="0">
                                              <p:val>
                                                <p:strVal val="0-#ppt_w/2"/>
                                              </p:val>
                                            </p:tav>
                                            <p:tav tm="100000">
                                              <p:val>
                                                <p:strVal val="#ppt_x"/>
                                              </p:val>
                                            </p:tav>
                                          </p:tavLst>
                                        </p:anim>
                                        <p:anim calcmode="lin" valueType="num">
                                          <p:cBhvr additive="base">
                                            <p:cTn id="28" dur="10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1250"/>
                                      </p:stCondLst>
                                      <p:childTnLst>
                                        <p:set>
                                          <p:cBhvr>
                                            <p:cTn id="30" dur="1" fill="hold">
                                              <p:stCondLst>
                                                <p:cond delay="0"/>
                                              </p:stCondLst>
                                            </p:cTn>
                                            <p:tgtEl>
                                              <p:spTgt spid="28"/>
                                            </p:tgtEl>
                                            <p:attrNameLst>
                                              <p:attrName>style.visibility</p:attrName>
                                            </p:attrNameLst>
                                          </p:cBhvr>
                                          <p:to>
                                            <p:strVal val="visible"/>
                                          </p:to>
                                        </p:set>
                                        <p:anim calcmode="lin" valueType="num">
                                          <p:cBhvr additive="base">
                                            <p:cTn id="31" dur="1000" fill="hold"/>
                                            <p:tgtEl>
                                              <p:spTgt spid="28"/>
                                            </p:tgtEl>
                                            <p:attrNameLst>
                                              <p:attrName>ppt_x</p:attrName>
                                            </p:attrNameLst>
                                          </p:cBhvr>
                                          <p:tavLst>
                                            <p:tav tm="0">
                                              <p:val>
                                                <p:strVal val="1+#ppt_w/2"/>
                                              </p:val>
                                            </p:tav>
                                            <p:tav tm="100000">
                                              <p:val>
                                                <p:strVal val="#ppt_x"/>
                                              </p:val>
                                            </p:tav>
                                          </p:tavLst>
                                        </p:anim>
                                        <p:anim calcmode="lin" valueType="num">
                                          <p:cBhvr additive="base">
                                            <p:cTn id="32"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99753" y="1782432"/>
            <a:ext cx="2347983" cy="2268868"/>
            <a:chOff x="1392837" y="1845932"/>
            <a:chExt cx="2347983" cy="2268868"/>
          </a:xfrm>
        </p:grpSpPr>
        <p:sp>
          <p:nvSpPr>
            <p:cNvPr id="2"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1"/>
            </a:solidFill>
            <a:ln>
              <a:noFill/>
            </a:ln>
          </p:spPr>
        </p:sp>
        <p:sp>
          <p:nvSpPr>
            <p:cNvPr id="4" name="任意多边形: 形状 3"/>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6" name="组合 5"/>
          <p:cNvGrpSpPr/>
          <p:nvPr/>
        </p:nvGrpSpPr>
        <p:grpSpPr>
          <a:xfrm>
            <a:off x="3589604" y="1782432"/>
            <a:ext cx="2347983" cy="2268868"/>
            <a:chOff x="1392837" y="1845932"/>
            <a:chExt cx="2347983" cy="2268868"/>
          </a:xfrm>
        </p:grpSpPr>
        <p:sp>
          <p:nvSpPr>
            <p:cNvPr id="7"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2"/>
            </a:solidFill>
            <a:ln>
              <a:noFill/>
            </a:ln>
          </p:spPr>
        </p:sp>
        <p:sp>
          <p:nvSpPr>
            <p:cNvPr id="8" name="任意多边形: 形状 7"/>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9" name="组合 8"/>
          <p:cNvGrpSpPr/>
          <p:nvPr/>
        </p:nvGrpSpPr>
        <p:grpSpPr>
          <a:xfrm>
            <a:off x="6279455" y="1782432"/>
            <a:ext cx="2347983" cy="2268868"/>
            <a:chOff x="1392837" y="1845932"/>
            <a:chExt cx="2347983" cy="2268868"/>
          </a:xfrm>
        </p:grpSpPr>
        <p:sp>
          <p:nvSpPr>
            <p:cNvPr id="10"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3"/>
            </a:solidFill>
            <a:ln>
              <a:noFill/>
            </a:ln>
          </p:spPr>
        </p:sp>
        <p:sp>
          <p:nvSpPr>
            <p:cNvPr id="11" name="任意多边形: 形状 10"/>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12" name="组合 11"/>
          <p:cNvGrpSpPr/>
          <p:nvPr/>
        </p:nvGrpSpPr>
        <p:grpSpPr>
          <a:xfrm>
            <a:off x="8969305" y="1782432"/>
            <a:ext cx="2347983" cy="2268868"/>
            <a:chOff x="1392837" y="1845932"/>
            <a:chExt cx="2347983" cy="2268868"/>
          </a:xfrm>
        </p:grpSpPr>
        <p:sp>
          <p:nvSpPr>
            <p:cNvPr id="13"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4"/>
            </a:solidFill>
            <a:ln>
              <a:noFill/>
            </a:ln>
          </p:spPr>
        </p:sp>
        <p:sp>
          <p:nvSpPr>
            <p:cNvPr id="14" name="任意多边形: 形状 13"/>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pic>
        <p:nvPicPr>
          <p:cNvPr id="15" name="图片占位符 14"/>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8519" r="18519"/>
          <a:stretch>
            <a:fillRect/>
          </a:stretch>
        </p:blipFill>
        <p:spPr/>
      </p:pic>
      <p:pic>
        <p:nvPicPr>
          <p:cNvPr id="17" name="图片占位符 16"/>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16478" r="16478"/>
          <a:stretch>
            <a:fillRect/>
          </a:stretch>
        </p:blipFill>
        <p:spPr/>
      </p:pic>
      <p:pic>
        <p:nvPicPr>
          <p:cNvPr id="27" name="图片占位符 26"/>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14465" r="14465"/>
          <a:stretch>
            <a:fillRect/>
          </a:stretch>
        </p:blipFill>
        <p:spPr/>
      </p:pic>
      <p:pic>
        <p:nvPicPr>
          <p:cNvPr id="29" name="图片占位符 28"/>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14708" r="14708"/>
          <a:stretch>
            <a:fillRect/>
          </a:stretch>
        </p:blipFill>
        <p:spPr/>
      </p:pic>
      <p:sp>
        <p:nvSpPr>
          <p:cNvPr id="23" name="思想气泡: 云 22"/>
          <p:cNvSpPr/>
          <p:nvPr/>
        </p:nvSpPr>
        <p:spPr>
          <a:xfrm>
            <a:off x="3574015" y="242080"/>
            <a:ext cx="1022382" cy="753190"/>
          </a:xfrm>
          <a:prstGeom prst="cloudCallout">
            <a:avLst>
              <a:gd name="adj1" fmla="val -41183"/>
              <a:gd name="adj2" fmla="val 64014"/>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4" name="文本框 23"/>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25" name="任意多边形: 形状 24"/>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30" name="组合 29"/>
          <p:cNvGrpSpPr/>
          <p:nvPr/>
        </p:nvGrpSpPr>
        <p:grpSpPr>
          <a:xfrm>
            <a:off x="768957" y="4351668"/>
            <a:ext cx="2241974" cy="1220554"/>
            <a:chOff x="3410137" y="2575227"/>
            <a:chExt cx="2241974" cy="1220554"/>
          </a:xfrm>
        </p:grpSpPr>
        <p:sp>
          <p:nvSpPr>
            <p:cNvPr id="31" name="矩形 30"/>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2" name="矩形 31"/>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3" name="组合 32"/>
          <p:cNvGrpSpPr/>
          <p:nvPr/>
        </p:nvGrpSpPr>
        <p:grpSpPr>
          <a:xfrm>
            <a:off x="3458808" y="4351668"/>
            <a:ext cx="2241974" cy="1220554"/>
            <a:chOff x="3410137" y="2575227"/>
            <a:chExt cx="2241974" cy="1220554"/>
          </a:xfrm>
        </p:grpSpPr>
        <p:sp>
          <p:nvSpPr>
            <p:cNvPr id="34" name="矩形 33"/>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5" name="矩形 34"/>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6" name="组合 35"/>
          <p:cNvGrpSpPr/>
          <p:nvPr/>
        </p:nvGrpSpPr>
        <p:grpSpPr>
          <a:xfrm>
            <a:off x="6152501" y="4351668"/>
            <a:ext cx="2241974" cy="1220554"/>
            <a:chOff x="3410137" y="2575227"/>
            <a:chExt cx="2241974" cy="1220554"/>
          </a:xfrm>
        </p:grpSpPr>
        <p:sp>
          <p:nvSpPr>
            <p:cNvPr id="37" name="矩形 36"/>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8" name="矩形 37"/>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9" name="组合 38"/>
          <p:cNvGrpSpPr/>
          <p:nvPr/>
        </p:nvGrpSpPr>
        <p:grpSpPr>
          <a:xfrm>
            <a:off x="8846194" y="4351668"/>
            <a:ext cx="2241974" cy="1220554"/>
            <a:chOff x="3410137" y="2575227"/>
            <a:chExt cx="2241974" cy="1220554"/>
          </a:xfrm>
        </p:grpSpPr>
        <p:sp>
          <p:nvSpPr>
            <p:cNvPr id="40" name="矩形 39"/>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41" name="矩形 40"/>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4152772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par>
                                <p:cTn id="20" presetID="53" presetClass="entr" presetSubtype="16"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fltVal val="0"/>
                                          </p:val>
                                        </p:tav>
                                        <p:tav tm="100000">
                                          <p:val>
                                            <p:strVal val="#ppt_w"/>
                                          </p:val>
                                        </p:tav>
                                      </p:tavLst>
                                    </p:anim>
                                    <p:anim calcmode="lin" valueType="num">
                                      <p:cBhvr>
                                        <p:cTn id="23" dur="500" fill="hold"/>
                                        <p:tgtEl>
                                          <p:spTgt spid="12"/>
                                        </p:tgtEl>
                                        <p:attrNameLst>
                                          <p:attrName>ppt_h</p:attrName>
                                        </p:attrNameLst>
                                      </p:cBhvr>
                                      <p:tavLst>
                                        <p:tav tm="0">
                                          <p:val>
                                            <p:fltVal val="0"/>
                                          </p:val>
                                        </p:tav>
                                        <p:tav tm="100000">
                                          <p:val>
                                            <p:strVal val="#ppt_h"/>
                                          </p:val>
                                        </p:tav>
                                      </p:tavLst>
                                    </p:anim>
                                    <p:animEffect transition="in" filter="fade">
                                      <p:cBhvr>
                                        <p:cTn id="24" dur="500"/>
                                        <p:tgtEl>
                                          <p:spTgt spid="12"/>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nodeType="withEffect">
                                  <p:stCondLst>
                                    <p:cond delay="25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nodeType="withEffect">
                                  <p:stCondLst>
                                    <p:cond delay="50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nodeType="withEffect">
                                  <p:stCondLst>
                                    <p:cond delay="75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childTnLst>
                          </p:cTn>
                        </p:par>
                        <p:par>
                          <p:cTn id="38" fill="hold">
                            <p:stCondLst>
                              <p:cond delay="1750"/>
                            </p:stCondLst>
                            <p:childTnLst>
                              <p:par>
                                <p:cTn id="39" presetID="37" presetClass="entr" presetSubtype="0" fill="hold" nodeType="after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1000"/>
                                        <p:tgtEl>
                                          <p:spTgt spid="30"/>
                                        </p:tgtEl>
                                      </p:cBhvr>
                                    </p:animEffect>
                                    <p:anim calcmode="lin" valueType="num">
                                      <p:cBhvr>
                                        <p:cTn id="42" dur="1000" fill="hold"/>
                                        <p:tgtEl>
                                          <p:spTgt spid="30"/>
                                        </p:tgtEl>
                                        <p:attrNameLst>
                                          <p:attrName>ppt_x</p:attrName>
                                        </p:attrNameLst>
                                      </p:cBhvr>
                                      <p:tavLst>
                                        <p:tav tm="0">
                                          <p:val>
                                            <p:strVal val="#ppt_x"/>
                                          </p:val>
                                        </p:tav>
                                        <p:tav tm="100000">
                                          <p:val>
                                            <p:strVal val="#ppt_x"/>
                                          </p:val>
                                        </p:tav>
                                      </p:tavLst>
                                    </p:anim>
                                    <p:anim calcmode="lin" valueType="num">
                                      <p:cBhvr>
                                        <p:cTn id="43" dur="900" decel="100000" fill="hold"/>
                                        <p:tgtEl>
                                          <p:spTgt spid="30"/>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45" presetID="37" presetClass="entr" presetSubtype="0" fill="hold" nodeType="withEffect">
                                  <p:stCondLst>
                                    <p:cond delay="25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1000"/>
                                        <p:tgtEl>
                                          <p:spTgt spid="33"/>
                                        </p:tgtEl>
                                      </p:cBhvr>
                                    </p:animEffect>
                                    <p:anim calcmode="lin" valueType="num">
                                      <p:cBhvr>
                                        <p:cTn id="48" dur="1000" fill="hold"/>
                                        <p:tgtEl>
                                          <p:spTgt spid="33"/>
                                        </p:tgtEl>
                                        <p:attrNameLst>
                                          <p:attrName>ppt_x</p:attrName>
                                        </p:attrNameLst>
                                      </p:cBhvr>
                                      <p:tavLst>
                                        <p:tav tm="0">
                                          <p:val>
                                            <p:strVal val="#ppt_x"/>
                                          </p:val>
                                        </p:tav>
                                        <p:tav tm="100000">
                                          <p:val>
                                            <p:strVal val="#ppt_x"/>
                                          </p:val>
                                        </p:tav>
                                      </p:tavLst>
                                    </p:anim>
                                    <p:anim calcmode="lin" valueType="num">
                                      <p:cBhvr>
                                        <p:cTn id="49" dur="900" decel="100000" fill="hold"/>
                                        <p:tgtEl>
                                          <p:spTgt spid="33"/>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par>
                                <p:cTn id="51" presetID="37" presetClass="entr" presetSubtype="0" fill="hold" nodeType="withEffect">
                                  <p:stCondLst>
                                    <p:cond delay="500"/>
                                  </p:stCondLst>
                                  <p:childTnLst>
                                    <p:set>
                                      <p:cBhvr>
                                        <p:cTn id="52" dur="1" fill="hold">
                                          <p:stCondLst>
                                            <p:cond delay="0"/>
                                          </p:stCondLst>
                                        </p:cTn>
                                        <p:tgtEl>
                                          <p:spTgt spid="36"/>
                                        </p:tgtEl>
                                        <p:attrNameLst>
                                          <p:attrName>style.visibility</p:attrName>
                                        </p:attrNameLst>
                                      </p:cBhvr>
                                      <p:to>
                                        <p:strVal val="visible"/>
                                      </p:to>
                                    </p:set>
                                    <p:animEffect transition="in" filter="fade">
                                      <p:cBhvr>
                                        <p:cTn id="53" dur="1000"/>
                                        <p:tgtEl>
                                          <p:spTgt spid="36"/>
                                        </p:tgtEl>
                                      </p:cBhvr>
                                    </p:animEffect>
                                    <p:anim calcmode="lin" valueType="num">
                                      <p:cBhvr>
                                        <p:cTn id="54" dur="1000" fill="hold"/>
                                        <p:tgtEl>
                                          <p:spTgt spid="36"/>
                                        </p:tgtEl>
                                        <p:attrNameLst>
                                          <p:attrName>ppt_x</p:attrName>
                                        </p:attrNameLst>
                                      </p:cBhvr>
                                      <p:tavLst>
                                        <p:tav tm="0">
                                          <p:val>
                                            <p:strVal val="#ppt_x"/>
                                          </p:val>
                                        </p:tav>
                                        <p:tav tm="100000">
                                          <p:val>
                                            <p:strVal val="#ppt_x"/>
                                          </p:val>
                                        </p:tav>
                                      </p:tavLst>
                                    </p:anim>
                                    <p:anim calcmode="lin" valueType="num">
                                      <p:cBhvr>
                                        <p:cTn id="55" dur="900" decel="100000" fill="hold"/>
                                        <p:tgtEl>
                                          <p:spTgt spid="36"/>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36"/>
                                        </p:tgtEl>
                                        <p:attrNameLst>
                                          <p:attrName>ppt_y</p:attrName>
                                        </p:attrNameLst>
                                      </p:cBhvr>
                                      <p:tavLst>
                                        <p:tav tm="0">
                                          <p:val>
                                            <p:strVal val="#ppt_y-.03"/>
                                          </p:val>
                                        </p:tav>
                                        <p:tav tm="100000">
                                          <p:val>
                                            <p:strVal val="#ppt_y"/>
                                          </p:val>
                                        </p:tav>
                                      </p:tavLst>
                                    </p:anim>
                                  </p:childTnLst>
                                </p:cTn>
                              </p:par>
                              <p:par>
                                <p:cTn id="57" presetID="37" presetClass="entr" presetSubtype="0" fill="hold" nodeType="withEffect">
                                  <p:stCondLst>
                                    <p:cond delay="75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1000"/>
                                        <p:tgtEl>
                                          <p:spTgt spid="39"/>
                                        </p:tgtEl>
                                      </p:cBhvr>
                                    </p:animEffect>
                                    <p:anim calcmode="lin" valueType="num">
                                      <p:cBhvr>
                                        <p:cTn id="60" dur="1000" fill="hold"/>
                                        <p:tgtEl>
                                          <p:spTgt spid="39"/>
                                        </p:tgtEl>
                                        <p:attrNameLst>
                                          <p:attrName>ppt_x</p:attrName>
                                        </p:attrNameLst>
                                      </p:cBhvr>
                                      <p:tavLst>
                                        <p:tav tm="0">
                                          <p:val>
                                            <p:strVal val="#ppt_x"/>
                                          </p:val>
                                        </p:tav>
                                        <p:tav tm="100000">
                                          <p:val>
                                            <p:strVal val="#ppt_x"/>
                                          </p:val>
                                        </p:tav>
                                      </p:tavLst>
                                    </p:anim>
                                    <p:anim calcmode="lin" valueType="num">
                                      <p:cBhvr>
                                        <p:cTn id="61" dur="900" decel="100000" fill="hold"/>
                                        <p:tgtEl>
                                          <p:spTgt spid="39"/>
                                        </p:tgtEl>
                                        <p:attrNameLst>
                                          <p:attrName>ppt_y</p:attrName>
                                        </p:attrNameLst>
                                      </p:cBhvr>
                                      <p:tavLst>
                                        <p:tav tm="0">
                                          <p:val>
                                            <p:strVal val="#ppt_y+1"/>
                                          </p:val>
                                        </p:tav>
                                        <p:tav tm="100000">
                                          <p:val>
                                            <p:strVal val="#ppt_y-.03"/>
                                          </p:val>
                                        </p:tav>
                                      </p:tavLst>
                                    </p:anim>
                                    <p:anim calcmode="lin" valueType="num">
                                      <p:cBhvr>
                                        <p:cTn id="62" dur="100" accel="100000" fill="hold">
                                          <p:stCondLst>
                                            <p:cond delay="900"/>
                                          </p:stCondLst>
                                        </p:cTn>
                                        <p:tgtEl>
                                          <p:spTgt spid="3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思想气泡: 云 311"/>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13" name="文本框 312"/>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314" name="任意多边形: 形状 313"/>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文本框 314"/>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2" name="组合 1"/>
          <p:cNvGrpSpPr/>
          <p:nvPr/>
        </p:nvGrpSpPr>
        <p:grpSpPr>
          <a:xfrm>
            <a:off x="1239507" y="1936341"/>
            <a:ext cx="961061" cy="3702459"/>
            <a:chOff x="1239507" y="1936341"/>
            <a:chExt cx="961061" cy="3702459"/>
          </a:xfrm>
        </p:grpSpPr>
        <p:grpSp>
          <p:nvGrpSpPr>
            <p:cNvPr id="17" name="组合 16"/>
            <p:cNvGrpSpPr/>
            <p:nvPr/>
          </p:nvGrpSpPr>
          <p:grpSpPr>
            <a:xfrm rot="16200000">
              <a:off x="-375084" y="3734828"/>
              <a:ext cx="3484931" cy="105485"/>
              <a:chOff x="1377915" y="1296988"/>
              <a:chExt cx="4202428" cy="152400"/>
            </a:xfrm>
          </p:grpSpPr>
          <p:cxnSp>
            <p:nvCxnSpPr>
              <p:cNvPr id="205" name="直接连接符 204"/>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6" name="直接连接符 205"/>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7" name="直接连接符 206"/>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9" name="直接连接符 208"/>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2" name="直接连接符 211"/>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6" name="直接连接符 215"/>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9" name="直接连接符 218"/>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0" name="直接连接符 219"/>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2" name="直接连接符 221"/>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3" name="直接连接符 222"/>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4" name="直接连接符 223"/>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5" name="直接连接符 224"/>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8" name="直接连接符 227"/>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0" name="直接连接符 229"/>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2" name="直接连接符 231"/>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5" name="直接连接符 234"/>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18" name="组合 17"/>
            <p:cNvGrpSpPr/>
            <p:nvPr/>
          </p:nvGrpSpPr>
          <p:grpSpPr>
            <a:xfrm rot="5400000">
              <a:off x="294220" y="3734828"/>
              <a:ext cx="3484931" cy="105485"/>
              <a:chOff x="1377915" y="1296988"/>
              <a:chExt cx="4202428" cy="152400"/>
            </a:xfrm>
          </p:grpSpPr>
          <p:cxnSp>
            <p:nvCxnSpPr>
              <p:cNvPr id="174" name="直接连接符 173"/>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1" name="直接连接符 180"/>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3" name="直接连接符 182"/>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9" name="直接连接符 188"/>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0" name="直接连接符 189"/>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9" name="Freeform 325"/>
            <p:cNvSpPr>
              <a:spLocks/>
            </p:cNvSpPr>
            <p:nvPr/>
          </p:nvSpPr>
          <p:spPr bwMode="auto">
            <a:xfrm>
              <a:off x="1506411" y="1936341"/>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4"/>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dirty="0">
                <a:solidFill>
                  <a:srgbClr val="B81D2B"/>
                </a:solidFill>
              </a:endParaRPr>
            </a:p>
          </p:txBody>
        </p:sp>
        <p:sp>
          <p:nvSpPr>
            <p:cNvPr id="311" name="Freeform 325"/>
            <p:cNvSpPr>
              <a:spLocks/>
            </p:cNvSpPr>
            <p:nvPr/>
          </p:nvSpPr>
          <p:spPr bwMode="auto">
            <a:xfrm>
              <a:off x="1239507" y="4022229"/>
              <a:ext cx="931891" cy="931891"/>
            </a:xfrm>
            <a:prstGeom prst="ellipse">
              <a:avLst/>
            </a:prstGeom>
            <a:blipFill>
              <a:blip r:embed="rId4"/>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7" name="文本框 316"/>
            <p:cNvSpPr txBox="1"/>
            <p:nvPr/>
          </p:nvSpPr>
          <p:spPr>
            <a:xfrm>
              <a:off x="1250188" y="4264191"/>
              <a:ext cx="950380" cy="461665"/>
            </a:xfrm>
            <a:prstGeom prst="rect">
              <a:avLst/>
            </a:prstGeom>
            <a:noFill/>
          </p:spPr>
          <p:txBody>
            <a:bodyPr wrap="square" rtlCol="0">
              <a:spAutoFit/>
            </a:bodyPr>
            <a:lstStyle/>
            <a:p>
              <a:pPr algn="ctr"/>
              <a:r>
                <a:rPr lang="en-US" altLang="zh-CN" sz="2400" b="1" dirty="0">
                  <a:solidFill>
                    <a:schemeClr val="bg1"/>
                  </a:solidFill>
                </a:rPr>
                <a:t>30%</a:t>
              </a:r>
              <a:endParaRPr lang="zh-CN" altLang="en-US" sz="2400" b="1" dirty="0">
                <a:solidFill>
                  <a:schemeClr val="bg1"/>
                </a:solidFill>
              </a:endParaRPr>
            </a:p>
          </p:txBody>
        </p:sp>
      </p:grpSp>
      <p:grpSp>
        <p:nvGrpSpPr>
          <p:cNvPr id="3" name="组合 2"/>
          <p:cNvGrpSpPr/>
          <p:nvPr/>
        </p:nvGrpSpPr>
        <p:grpSpPr>
          <a:xfrm>
            <a:off x="2565451" y="1934822"/>
            <a:ext cx="950380" cy="3702459"/>
            <a:chOff x="2565451" y="1934822"/>
            <a:chExt cx="950380" cy="3702459"/>
          </a:xfrm>
        </p:grpSpPr>
        <p:grpSp>
          <p:nvGrpSpPr>
            <p:cNvPr id="236" name="组合 235"/>
            <p:cNvGrpSpPr/>
            <p:nvPr/>
          </p:nvGrpSpPr>
          <p:grpSpPr>
            <a:xfrm rot="16200000">
              <a:off x="954272" y="3733309"/>
              <a:ext cx="3484931" cy="105485"/>
              <a:chOff x="1377915" y="1296988"/>
              <a:chExt cx="4202428" cy="152400"/>
            </a:xfrm>
          </p:grpSpPr>
          <p:cxnSp>
            <p:nvCxnSpPr>
              <p:cNvPr id="277" name="直接连接符 276"/>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0" name="直接连接符 279"/>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1" name="直接连接符 280"/>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3" name="直接连接符 282"/>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4" name="直接连接符 283"/>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6" name="直接连接符 285"/>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7" name="直接连接符 286"/>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0" name="直接连接符 289"/>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1" name="直接连接符 290"/>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2" name="直接连接符 291"/>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3" name="直接连接符 292"/>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4" name="直接连接符 293"/>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7" name="直接连接符 296"/>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0" name="直接连接符 299"/>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2" name="直接连接符 301"/>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3" name="直接连接符 302"/>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5" name="直接连接符 304"/>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6" name="直接连接符 305"/>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37" name="组合 236"/>
            <p:cNvGrpSpPr/>
            <p:nvPr/>
          </p:nvGrpSpPr>
          <p:grpSpPr>
            <a:xfrm rot="5400000">
              <a:off x="1623577" y="3733309"/>
              <a:ext cx="3484931" cy="105485"/>
              <a:chOff x="1377915" y="1296988"/>
              <a:chExt cx="4202428" cy="152400"/>
            </a:xfrm>
          </p:grpSpPr>
          <p:cxnSp>
            <p:nvCxnSpPr>
              <p:cNvPr id="246" name="直接连接符 245"/>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9" name="直接连接符 248"/>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0" name="直接连接符 249"/>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1" name="直接连接符 250"/>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4" name="直接连接符 253"/>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6" name="直接连接符 255"/>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7" name="直接连接符 256"/>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9" name="直接连接符 258"/>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0" name="直接连接符 259"/>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2" name="直接连接符 261"/>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3" name="直接连接符 262"/>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5" name="直接连接符 264"/>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6" name="直接连接符 265"/>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7" name="直接连接符 266"/>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8" name="直接连接符 267"/>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0" name="直接连接符 269"/>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2" name="直接连接符 271"/>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3" name="直接连接符 272"/>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4" name="直接连接符 273"/>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6" name="直接连接符 275"/>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38" name="Freeform 325"/>
            <p:cNvSpPr>
              <a:spLocks/>
            </p:cNvSpPr>
            <p:nvPr/>
          </p:nvSpPr>
          <p:spPr bwMode="auto">
            <a:xfrm>
              <a:off x="2835768" y="1934822"/>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3"/>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0" name="Freeform 325"/>
            <p:cNvSpPr>
              <a:spLocks/>
            </p:cNvSpPr>
            <p:nvPr/>
          </p:nvSpPr>
          <p:spPr bwMode="auto">
            <a:xfrm>
              <a:off x="2570311" y="2492676"/>
              <a:ext cx="931891" cy="931891"/>
            </a:xfrm>
            <a:prstGeom prst="ellipse">
              <a:avLst/>
            </a:prstGeom>
            <a:blipFill>
              <a:blip r:embed="rId3"/>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8" name="文本框 317"/>
            <p:cNvSpPr txBox="1"/>
            <p:nvPr/>
          </p:nvSpPr>
          <p:spPr>
            <a:xfrm>
              <a:off x="2565451" y="2719602"/>
              <a:ext cx="950380" cy="461665"/>
            </a:xfrm>
            <a:prstGeom prst="rect">
              <a:avLst/>
            </a:prstGeom>
            <a:noFill/>
          </p:spPr>
          <p:txBody>
            <a:bodyPr wrap="square" rtlCol="0">
              <a:spAutoFit/>
            </a:bodyPr>
            <a:lstStyle/>
            <a:p>
              <a:pPr algn="ctr"/>
              <a:r>
                <a:rPr lang="en-US" altLang="zh-CN" sz="2400" b="1" dirty="0">
                  <a:solidFill>
                    <a:schemeClr val="bg1"/>
                  </a:solidFill>
                </a:rPr>
                <a:t>87%</a:t>
              </a:r>
              <a:endParaRPr lang="zh-CN" altLang="en-US" sz="2400" b="1" dirty="0">
                <a:solidFill>
                  <a:schemeClr val="bg1"/>
                </a:solidFill>
              </a:endParaRPr>
            </a:p>
          </p:txBody>
        </p:sp>
      </p:grpSp>
      <p:grpSp>
        <p:nvGrpSpPr>
          <p:cNvPr id="4" name="组合 3"/>
          <p:cNvGrpSpPr/>
          <p:nvPr/>
        </p:nvGrpSpPr>
        <p:grpSpPr>
          <a:xfrm>
            <a:off x="3869052" y="1934032"/>
            <a:ext cx="950380" cy="3702459"/>
            <a:chOff x="3869052" y="1934032"/>
            <a:chExt cx="950380" cy="3702459"/>
          </a:xfrm>
        </p:grpSpPr>
        <p:grpSp>
          <p:nvGrpSpPr>
            <p:cNvPr id="21" name="组合 20"/>
            <p:cNvGrpSpPr/>
            <p:nvPr/>
          </p:nvGrpSpPr>
          <p:grpSpPr>
            <a:xfrm rot="16200000">
              <a:off x="2265152" y="3732519"/>
              <a:ext cx="3484931" cy="105485"/>
              <a:chOff x="1377915" y="1296988"/>
              <a:chExt cx="4202428" cy="152400"/>
            </a:xfrm>
          </p:grpSpPr>
          <p:cxnSp>
            <p:nvCxnSpPr>
              <p:cNvPr id="136" name="直接连接符 135"/>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rot="5400000">
              <a:off x="2934456" y="3732519"/>
              <a:ext cx="3484931" cy="105485"/>
              <a:chOff x="1377915" y="1296988"/>
              <a:chExt cx="4202428" cy="152400"/>
            </a:xfrm>
          </p:grpSpPr>
          <p:cxnSp>
            <p:nvCxnSpPr>
              <p:cNvPr id="105" name="直接连接符 104"/>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3" name="Freeform 325"/>
            <p:cNvSpPr>
              <a:spLocks/>
            </p:cNvSpPr>
            <p:nvPr/>
          </p:nvSpPr>
          <p:spPr bwMode="auto">
            <a:xfrm>
              <a:off x="4146647" y="1934032"/>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5"/>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08" name="Freeform 325"/>
            <p:cNvSpPr>
              <a:spLocks/>
            </p:cNvSpPr>
            <p:nvPr/>
          </p:nvSpPr>
          <p:spPr bwMode="auto">
            <a:xfrm>
              <a:off x="3878297" y="3583346"/>
              <a:ext cx="931891" cy="931891"/>
            </a:xfrm>
            <a:prstGeom prst="ellipse">
              <a:avLst/>
            </a:prstGeom>
            <a:blipFill>
              <a:blip r:embed="rId5"/>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9" name="文本框 318"/>
            <p:cNvSpPr txBox="1"/>
            <p:nvPr/>
          </p:nvSpPr>
          <p:spPr>
            <a:xfrm>
              <a:off x="3869052" y="3827816"/>
              <a:ext cx="950380" cy="461665"/>
            </a:xfrm>
            <a:prstGeom prst="rect">
              <a:avLst/>
            </a:prstGeom>
            <a:noFill/>
          </p:spPr>
          <p:txBody>
            <a:bodyPr wrap="square" rtlCol="0">
              <a:spAutoFit/>
            </a:bodyPr>
            <a:lstStyle/>
            <a:p>
              <a:pPr algn="ctr"/>
              <a:r>
                <a:rPr lang="en-US" altLang="zh-CN" sz="2400" b="1" dirty="0">
                  <a:solidFill>
                    <a:schemeClr val="bg1"/>
                  </a:solidFill>
                </a:rPr>
                <a:t>46%</a:t>
              </a:r>
              <a:endParaRPr lang="zh-CN" altLang="en-US" sz="2400" b="1" dirty="0">
                <a:solidFill>
                  <a:schemeClr val="bg1"/>
                </a:solidFill>
              </a:endParaRPr>
            </a:p>
          </p:txBody>
        </p:sp>
      </p:grpSp>
      <p:grpSp>
        <p:nvGrpSpPr>
          <p:cNvPr id="5" name="组合 4"/>
          <p:cNvGrpSpPr/>
          <p:nvPr/>
        </p:nvGrpSpPr>
        <p:grpSpPr>
          <a:xfrm>
            <a:off x="5187729" y="1933006"/>
            <a:ext cx="997468" cy="3702459"/>
            <a:chOff x="5187729" y="1933006"/>
            <a:chExt cx="997468" cy="3702459"/>
          </a:xfrm>
        </p:grpSpPr>
        <p:grpSp>
          <p:nvGrpSpPr>
            <p:cNvPr id="25" name="组合 24"/>
            <p:cNvGrpSpPr/>
            <p:nvPr/>
          </p:nvGrpSpPr>
          <p:grpSpPr>
            <a:xfrm rot="16200000">
              <a:off x="3573137" y="3731493"/>
              <a:ext cx="3484931" cy="105485"/>
              <a:chOff x="1377915" y="1296988"/>
              <a:chExt cx="4202428" cy="152400"/>
            </a:xfrm>
          </p:grpSpPr>
          <p:cxnSp>
            <p:nvCxnSpPr>
              <p:cNvPr id="67" name="直接连接符 66"/>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rot="5400000">
              <a:off x="4242441" y="3731493"/>
              <a:ext cx="3484931" cy="105485"/>
              <a:chOff x="1377915" y="1296988"/>
              <a:chExt cx="4202428" cy="152400"/>
            </a:xfrm>
          </p:grpSpPr>
          <p:cxnSp>
            <p:nvCxnSpPr>
              <p:cNvPr id="36" name="直接连接符 35"/>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7" name="Freeform 325"/>
            <p:cNvSpPr>
              <a:spLocks/>
            </p:cNvSpPr>
            <p:nvPr/>
          </p:nvSpPr>
          <p:spPr bwMode="auto">
            <a:xfrm>
              <a:off x="5454633" y="1933006"/>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6"/>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09" name="Freeform 325"/>
            <p:cNvSpPr>
              <a:spLocks/>
            </p:cNvSpPr>
            <p:nvPr/>
          </p:nvSpPr>
          <p:spPr bwMode="auto">
            <a:xfrm>
              <a:off x="5187729" y="2718994"/>
              <a:ext cx="931891" cy="931891"/>
            </a:xfrm>
            <a:prstGeom prst="ellipse">
              <a:avLst/>
            </a:prstGeom>
            <a:blipFill>
              <a:blip r:embed="rId6"/>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20" name="文本框 319"/>
            <p:cNvSpPr txBox="1"/>
            <p:nvPr/>
          </p:nvSpPr>
          <p:spPr>
            <a:xfrm>
              <a:off x="5234817" y="2952749"/>
              <a:ext cx="950380" cy="461665"/>
            </a:xfrm>
            <a:prstGeom prst="rect">
              <a:avLst/>
            </a:prstGeom>
            <a:noFill/>
          </p:spPr>
          <p:txBody>
            <a:bodyPr wrap="square" rtlCol="0">
              <a:spAutoFit/>
            </a:bodyPr>
            <a:lstStyle/>
            <a:p>
              <a:pPr algn="ctr"/>
              <a:r>
                <a:rPr lang="en-US" altLang="zh-CN" sz="2400" b="1" dirty="0">
                  <a:solidFill>
                    <a:schemeClr val="bg1"/>
                  </a:solidFill>
                </a:rPr>
                <a:t>75%</a:t>
              </a:r>
              <a:endParaRPr lang="zh-CN" altLang="en-US" sz="2400" b="1" dirty="0">
                <a:solidFill>
                  <a:schemeClr val="bg1"/>
                </a:solidFill>
              </a:endParaRPr>
            </a:p>
          </p:txBody>
        </p:sp>
      </p:grpSp>
      <p:grpSp>
        <p:nvGrpSpPr>
          <p:cNvPr id="6" name="组合 5"/>
          <p:cNvGrpSpPr/>
          <p:nvPr/>
        </p:nvGrpSpPr>
        <p:grpSpPr>
          <a:xfrm>
            <a:off x="6754821" y="1870771"/>
            <a:ext cx="4392521" cy="703489"/>
            <a:chOff x="6754821" y="1870771"/>
            <a:chExt cx="4392521" cy="703489"/>
          </a:xfrm>
        </p:grpSpPr>
        <p:sp>
          <p:nvSpPr>
            <p:cNvPr id="322" name="矩形 321"/>
            <p:cNvSpPr/>
            <p:nvPr/>
          </p:nvSpPr>
          <p:spPr>
            <a:xfrm>
              <a:off x="6754821" y="2223395"/>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23" name="矩形 322"/>
            <p:cNvSpPr/>
            <p:nvPr/>
          </p:nvSpPr>
          <p:spPr>
            <a:xfrm>
              <a:off x="6754821" y="1870771"/>
              <a:ext cx="2241974" cy="380553"/>
            </a:xfrm>
            <a:prstGeom prst="rect">
              <a:avLst/>
            </a:prstGeom>
          </p:spPr>
          <p:txBody>
            <a:bodyPr wrap="square">
              <a:spAutoFit/>
            </a:bodyPr>
            <a:lstStyle/>
            <a:p>
              <a:pPr marL="285750" indent="-285750">
                <a:lnSpc>
                  <a:spcPct val="120000"/>
                </a:lnSpc>
                <a:buBlip>
                  <a:blip r:embed="rId4"/>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7" name="组合 6"/>
          <p:cNvGrpSpPr/>
          <p:nvPr/>
        </p:nvGrpSpPr>
        <p:grpSpPr>
          <a:xfrm>
            <a:off x="6754821" y="2850089"/>
            <a:ext cx="4392521" cy="703489"/>
            <a:chOff x="6754821" y="2850089"/>
            <a:chExt cx="4392521" cy="703489"/>
          </a:xfrm>
        </p:grpSpPr>
        <p:sp>
          <p:nvSpPr>
            <p:cNvPr id="325" name="矩形 324"/>
            <p:cNvSpPr/>
            <p:nvPr/>
          </p:nvSpPr>
          <p:spPr>
            <a:xfrm>
              <a:off x="6754821" y="3202713"/>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26" name="矩形 325"/>
            <p:cNvSpPr/>
            <p:nvPr/>
          </p:nvSpPr>
          <p:spPr>
            <a:xfrm>
              <a:off x="6754821" y="2850089"/>
              <a:ext cx="2241974" cy="380553"/>
            </a:xfrm>
            <a:prstGeom prst="rect">
              <a:avLst/>
            </a:prstGeom>
          </p:spPr>
          <p:txBody>
            <a:bodyPr wrap="square">
              <a:spAutoFit/>
            </a:bodyPr>
            <a:lstStyle/>
            <a:p>
              <a:pPr marL="285750" indent="-285750">
                <a:lnSpc>
                  <a:spcPct val="120000"/>
                </a:lnSpc>
                <a:buBlip>
                  <a:blip r:embed="rId3"/>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8" name="组合 7"/>
          <p:cNvGrpSpPr/>
          <p:nvPr/>
        </p:nvGrpSpPr>
        <p:grpSpPr>
          <a:xfrm>
            <a:off x="6754821" y="3829407"/>
            <a:ext cx="4392521" cy="703489"/>
            <a:chOff x="6754821" y="3829407"/>
            <a:chExt cx="4392521" cy="703489"/>
          </a:xfrm>
        </p:grpSpPr>
        <p:sp>
          <p:nvSpPr>
            <p:cNvPr id="328" name="矩形 327"/>
            <p:cNvSpPr/>
            <p:nvPr/>
          </p:nvSpPr>
          <p:spPr>
            <a:xfrm>
              <a:off x="6754821" y="4182031"/>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29" name="矩形 328"/>
            <p:cNvSpPr/>
            <p:nvPr/>
          </p:nvSpPr>
          <p:spPr>
            <a:xfrm>
              <a:off x="6754821" y="3829407"/>
              <a:ext cx="2241974" cy="380553"/>
            </a:xfrm>
            <a:prstGeom prst="rect">
              <a:avLst/>
            </a:prstGeom>
          </p:spPr>
          <p:txBody>
            <a:bodyPr wrap="square">
              <a:spAutoFit/>
            </a:bodyPr>
            <a:lstStyle/>
            <a:p>
              <a:pPr marL="285750" indent="-285750">
                <a:lnSpc>
                  <a:spcPct val="120000"/>
                </a:lnSpc>
                <a:buBlip>
                  <a:blip r:embed="rId5"/>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9" name="组合 8"/>
          <p:cNvGrpSpPr/>
          <p:nvPr/>
        </p:nvGrpSpPr>
        <p:grpSpPr>
          <a:xfrm>
            <a:off x="6754821" y="4808725"/>
            <a:ext cx="4392521" cy="703489"/>
            <a:chOff x="6754821" y="4808725"/>
            <a:chExt cx="4392521" cy="703489"/>
          </a:xfrm>
        </p:grpSpPr>
        <p:sp>
          <p:nvSpPr>
            <p:cNvPr id="331" name="矩形 330"/>
            <p:cNvSpPr/>
            <p:nvPr/>
          </p:nvSpPr>
          <p:spPr>
            <a:xfrm>
              <a:off x="6754821" y="5161349"/>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32" name="矩形 331"/>
            <p:cNvSpPr/>
            <p:nvPr/>
          </p:nvSpPr>
          <p:spPr>
            <a:xfrm>
              <a:off x="6754821" y="4808725"/>
              <a:ext cx="2241974" cy="380553"/>
            </a:xfrm>
            <a:prstGeom prst="rect">
              <a:avLst/>
            </a:prstGeom>
          </p:spPr>
          <p:txBody>
            <a:bodyPr wrap="square">
              <a:spAutoFit/>
            </a:bodyPr>
            <a:lstStyle/>
            <a:p>
              <a:pPr marL="285750" indent="-285750">
                <a:lnSpc>
                  <a:spcPct val="120000"/>
                </a:lnSpc>
                <a:buBlip>
                  <a:blip r:embed="rId6"/>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38046781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par>
                                    <p:cTn id="8" presetID="22" presetClass="entr" presetSubtype="4"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1000"/>
                                            <p:tgtEl>
                                              <p:spTgt spid="3"/>
                                            </p:tgtEl>
                                          </p:cBhvr>
                                        </p:animEffect>
                                      </p:childTnLst>
                                    </p:cTn>
                                  </p:par>
                                  <p:par>
                                    <p:cTn id="11" presetID="22" presetClass="entr" presetSubtype="4"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1000"/>
                                            <p:tgtEl>
                                              <p:spTgt spid="4"/>
                                            </p:tgtEl>
                                          </p:cBhvr>
                                        </p:animEffect>
                                      </p:childTnLst>
                                    </p:cTn>
                                  </p:par>
                                  <p:par>
                                    <p:cTn id="14" presetID="22" presetClass="entr" presetSubtype="4"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1000"/>
                                            <p:tgtEl>
                                              <p:spTgt spid="5"/>
                                            </p:tgtEl>
                                          </p:cBhvr>
                                        </p:animEffect>
                                      </p:childTnLst>
                                    </p:cTn>
                                  </p:par>
                                </p:childTnLst>
                              </p:cTn>
                            </p:par>
                            <p:par>
                              <p:cTn id="17" fill="hold">
                                <p:stCondLst>
                                  <p:cond delay="1750"/>
                                </p:stCondLst>
                                <p:childTnLst>
                                  <p:par>
                                    <p:cTn id="18" presetID="2" presetClass="entr" presetSubtype="2" fill="hold" nodeType="afterEffect" p14:presetBounceEnd="52000">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14:bounceEnd="52000">
                                          <p:cBhvr additive="base">
                                            <p:cTn id="20" dur="1000" fill="hold"/>
                                            <p:tgtEl>
                                              <p:spTgt spid="6"/>
                                            </p:tgtEl>
                                            <p:attrNameLst>
                                              <p:attrName>ppt_x</p:attrName>
                                            </p:attrNameLst>
                                          </p:cBhvr>
                                          <p:tavLst>
                                            <p:tav tm="0">
                                              <p:val>
                                                <p:strVal val="1+#ppt_w/2"/>
                                              </p:val>
                                            </p:tav>
                                            <p:tav tm="100000">
                                              <p:val>
                                                <p:strVal val="#ppt_x"/>
                                              </p:val>
                                            </p:tav>
                                          </p:tavLst>
                                        </p:anim>
                                        <p:anim calcmode="lin" valueType="num" p14:bounceEnd="52000">
                                          <p:cBhvr additive="base">
                                            <p:cTn id="21" dur="1000" fill="hold"/>
                                            <p:tgtEl>
                                              <p:spTgt spid="6"/>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14:presetBounceEnd="52000">
                                      <p:stCondLst>
                                        <p:cond delay="250"/>
                                      </p:stCondLst>
                                      <p:childTnLst>
                                        <p:set>
                                          <p:cBhvr>
                                            <p:cTn id="23" dur="1" fill="hold">
                                              <p:stCondLst>
                                                <p:cond delay="0"/>
                                              </p:stCondLst>
                                            </p:cTn>
                                            <p:tgtEl>
                                              <p:spTgt spid="7"/>
                                            </p:tgtEl>
                                            <p:attrNameLst>
                                              <p:attrName>style.visibility</p:attrName>
                                            </p:attrNameLst>
                                          </p:cBhvr>
                                          <p:to>
                                            <p:strVal val="visible"/>
                                          </p:to>
                                        </p:set>
                                        <p:anim calcmode="lin" valueType="num" p14:bounceEnd="52000">
                                          <p:cBhvr additive="base">
                                            <p:cTn id="24" dur="1000" fill="hold"/>
                                            <p:tgtEl>
                                              <p:spTgt spid="7"/>
                                            </p:tgtEl>
                                            <p:attrNameLst>
                                              <p:attrName>ppt_x</p:attrName>
                                            </p:attrNameLst>
                                          </p:cBhvr>
                                          <p:tavLst>
                                            <p:tav tm="0">
                                              <p:val>
                                                <p:strVal val="1+#ppt_w/2"/>
                                              </p:val>
                                            </p:tav>
                                            <p:tav tm="100000">
                                              <p:val>
                                                <p:strVal val="#ppt_x"/>
                                              </p:val>
                                            </p:tav>
                                          </p:tavLst>
                                        </p:anim>
                                        <p:anim calcmode="lin" valueType="num" p14:bounceEnd="52000">
                                          <p:cBhvr additive="base">
                                            <p:cTn id="25" dur="1000" fill="hold"/>
                                            <p:tgtEl>
                                              <p:spTgt spid="7"/>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14:presetBounceEnd="52000">
                                      <p:stCondLst>
                                        <p:cond delay="500"/>
                                      </p:stCondLst>
                                      <p:childTnLst>
                                        <p:set>
                                          <p:cBhvr>
                                            <p:cTn id="27" dur="1" fill="hold">
                                              <p:stCondLst>
                                                <p:cond delay="0"/>
                                              </p:stCondLst>
                                            </p:cTn>
                                            <p:tgtEl>
                                              <p:spTgt spid="8"/>
                                            </p:tgtEl>
                                            <p:attrNameLst>
                                              <p:attrName>style.visibility</p:attrName>
                                            </p:attrNameLst>
                                          </p:cBhvr>
                                          <p:to>
                                            <p:strVal val="visible"/>
                                          </p:to>
                                        </p:set>
                                        <p:anim calcmode="lin" valueType="num" p14:bounceEnd="52000">
                                          <p:cBhvr additive="base">
                                            <p:cTn id="28" dur="1000" fill="hold"/>
                                            <p:tgtEl>
                                              <p:spTgt spid="8"/>
                                            </p:tgtEl>
                                            <p:attrNameLst>
                                              <p:attrName>ppt_x</p:attrName>
                                            </p:attrNameLst>
                                          </p:cBhvr>
                                          <p:tavLst>
                                            <p:tav tm="0">
                                              <p:val>
                                                <p:strVal val="1+#ppt_w/2"/>
                                              </p:val>
                                            </p:tav>
                                            <p:tav tm="100000">
                                              <p:val>
                                                <p:strVal val="#ppt_x"/>
                                              </p:val>
                                            </p:tav>
                                          </p:tavLst>
                                        </p:anim>
                                        <p:anim calcmode="lin" valueType="num" p14:bounceEnd="52000">
                                          <p:cBhvr additive="base">
                                            <p:cTn id="29" dur="1000" fill="hold"/>
                                            <p:tgtEl>
                                              <p:spTgt spid="8"/>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14:presetBounceEnd="52000">
                                      <p:stCondLst>
                                        <p:cond delay="750"/>
                                      </p:stCondLst>
                                      <p:childTnLst>
                                        <p:set>
                                          <p:cBhvr>
                                            <p:cTn id="31" dur="1" fill="hold">
                                              <p:stCondLst>
                                                <p:cond delay="0"/>
                                              </p:stCondLst>
                                            </p:cTn>
                                            <p:tgtEl>
                                              <p:spTgt spid="9"/>
                                            </p:tgtEl>
                                            <p:attrNameLst>
                                              <p:attrName>style.visibility</p:attrName>
                                            </p:attrNameLst>
                                          </p:cBhvr>
                                          <p:to>
                                            <p:strVal val="visible"/>
                                          </p:to>
                                        </p:set>
                                        <p:anim calcmode="lin" valueType="num" p14:bounceEnd="52000">
                                          <p:cBhvr additive="base">
                                            <p:cTn id="32" dur="1000" fill="hold"/>
                                            <p:tgtEl>
                                              <p:spTgt spid="9"/>
                                            </p:tgtEl>
                                            <p:attrNameLst>
                                              <p:attrName>ppt_x</p:attrName>
                                            </p:attrNameLst>
                                          </p:cBhvr>
                                          <p:tavLst>
                                            <p:tav tm="0">
                                              <p:val>
                                                <p:strVal val="1+#ppt_w/2"/>
                                              </p:val>
                                            </p:tav>
                                            <p:tav tm="100000">
                                              <p:val>
                                                <p:strVal val="#ppt_x"/>
                                              </p:val>
                                            </p:tav>
                                          </p:tavLst>
                                        </p:anim>
                                        <p:anim calcmode="lin" valueType="num" p14:bounceEnd="52000">
                                          <p:cBhvr additive="base">
                                            <p:cTn id="33"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par>
                                    <p:cTn id="8" presetID="22" presetClass="entr" presetSubtype="4"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1000"/>
                                            <p:tgtEl>
                                              <p:spTgt spid="3"/>
                                            </p:tgtEl>
                                          </p:cBhvr>
                                        </p:animEffect>
                                      </p:childTnLst>
                                    </p:cTn>
                                  </p:par>
                                  <p:par>
                                    <p:cTn id="11" presetID="22" presetClass="entr" presetSubtype="4"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1000"/>
                                            <p:tgtEl>
                                              <p:spTgt spid="4"/>
                                            </p:tgtEl>
                                          </p:cBhvr>
                                        </p:animEffect>
                                      </p:childTnLst>
                                    </p:cTn>
                                  </p:par>
                                  <p:par>
                                    <p:cTn id="14" presetID="22" presetClass="entr" presetSubtype="4"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1000"/>
                                            <p:tgtEl>
                                              <p:spTgt spid="5"/>
                                            </p:tgtEl>
                                          </p:cBhvr>
                                        </p:animEffect>
                                      </p:childTnLst>
                                    </p:cTn>
                                  </p:par>
                                </p:childTnLst>
                              </p:cTn>
                            </p:par>
                            <p:par>
                              <p:cTn id="17" fill="hold">
                                <p:stCondLst>
                                  <p:cond delay="1750"/>
                                </p:stCondLst>
                                <p:childTnLst>
                                  <p:par>
                                    <p:cTn id="18" presetID="2" presetClass="entr" presetSubtype="2"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1000" fill="hold"/>
                                            <p:tgtEl>
                                              <p:spTgt spid="6"/>
                                            </p:tgtEl>
                                            <p:attrNameLst>
                                              <p:attrName>ppt_x</p:attrName>
                                            </p:attrNameLst>
                                          </p:cBhvr>
                                          <p:tavLst>
                                            <p:tav tm="0">
                                              <p:val>
                                                <p:strVal val="1+#ppt_w/2"/>
                                              </p:val>
                                            </p:tav>
                                            <p:tav tm="100000">
                                              <p:val>
                                                <p:strVal val="#ppt_x"/>
                                              </p:val>
                                            </p:tav>
                                          </p:tavLst>
                                        </p:anim>
                                        <p:anim calcmode="lin" valueType="num">
                                          <p:cBhvr additive="base">
                                            <p:cTn id="21" dur="1000" fill="hold"/>
                                            <p:tgtEl>
                                              <p:spTgt spid="6"/>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stCondLst>
                                        <p:cond delay="25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1000" fill="hold"/>
                                            <p:tgtEl>
                                              <p:spTgt spid="7"/>
                                            </p:tgtEl>
                                            <p:attrNameLst>
                                              <p:attrName>ppt_x</p:attrName>
                                            </p:attrNameLst>
                                          </p:cBhvr>
                                          <p:tavLst>
                                            <p:tav tm="0">
                                              <p:val>
                                                <p:strVal val="1+#ppt_w/2"/>
                                              </p:val>
                                            </p:tav>
                                            <p:tav tm="100000">
                                              <p:val>
                                                <p:strVal val="#ppt_x"/>
                                              </p:val>
                                            </p:tav>
                                          </p:tavLst>
                                        </p:anim>
                                        <p:anim calcmode="lin" valueType="num">
                                          <p:cBhvr additive="base">
                                            <p:cTn id="25" dur="1000" fill="hold"/>
                                            <p:tgtEl>
                                              <p:spTgt spid="7"/>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50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1000" fill="hold"/>
                                            <p:tgtEl>
                                              <p:spTgt spid="8"/>
                                            </p:tgtEl>
                                            <p:attrNameLst>
                                              <p:attrName>ppt_x</p:attrName>
                                            </p:attrNameLst>
                                          </p:cBhvr>
                                          <p:tavLst>
                                            <p:tav tm="0">
                                              <p:val>
                                                <p:strVal val="1+#ppt_w/2"/>
                                              </p:val>
                                            </p:tav>
                                            <p:tav tm="100000">
                                              <p:val>
                                                <p:strVal val="#ppt_x"/>
                                              </p:val>
                                            </p:tav>
                                          </p:tavLst>
                                        </p:anim>
                                        <p:anim calcmode="lin" valueType="num">
                                          <p:cBhvr additive="base">
                                            <p:cTn id="29" dur="1000" fill="hold"/>
                                            <p:tgtEl>
                                              <p:spTgt spid="8"/>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75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1000" fill="hold"/>
                                            <p:tgtEl>
                                              <p:spTgt spid="9"/>
                                            </p:tgtEl>
                                            <p:attrNameLst>
                                              <p:attrName>ppt_x</p:attrName>
                                            </p:attrNameLst>
                                          </p:cBhvr>
                                          <p:tavLst>
                                            <p:tav tm="0">
                                              <p:val>
                                                <p:strVal val="1+#ppt_w/2"/>
                                              </p:val>
                                            </p:tav>
                                            <p:tav tm="100000">
                                              <p:val>
                                                <p:strVal val="#ppt_x"/>
                                              </p:val>
                                            </p:tav>
                                          </p:tavLst>
                                        </p:anim>
                                        <p:anim calcmode="lin" valueType="num">
                                          <p:cBhvr additive="base">
                                            <p:cTn id="33"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ketched-down-arrow_36677"/>
          <p:cNvSpPr>
            <a:spLocks noChangeAspect="1"/>
          </p:cNvSpPr>
          <p:nvPr/>
        </p:nvSpPr>
        <p:spPr bwMode="auto">
          <a:xfrm>
            <a:off x="1514052"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1"/>
          </a:solidFill>
          <a:ln>
            <a:noFill/>
          </a:ln>
        </p:spPr>
      </p:sp>
      <p:sp>
        <p:nvSpPr>
          <p:cNvPr id="3" name="sketched-down-arrow_36677"/>
          <p:cNvSpPr>
            <a:spLocks noChangeAspect="1"/>
          </p:cNvSpPr>
          <p:nvPr/>
        </p:nvSpPr>
        <p:spPr bwMode="auto">
          <a:xfrm>
            <a:off x="3177389"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2"/>
          </a:solidFill>
          <a:ln>
            <a:noFill/>
          </a:ln>
        </p:spPr>
      </p:sp>
      <p:sp>
        <p:nvSpPr>
          <p:cNvPr id="4" name="sketched-down-arrow_36677"/>
          <p:cNvSpPr>
            <a:spLocks noChangeAspect="1"/>
          </p:cNvSpPr>
          <p:nvPr/>
        </p:nvSpPr>
        <p:spPr bwMode="auto">
          <a:xfrm>
            <a:off x="4840726"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3"/>
          </a:solidFill>
          <a:ln>
            <a:noFill/>
          </a:ln>
        </p:spPr>
      </p:sp>
      <p:sp>
        <p:nvSpPr>
          <p:cNvPr id="5" name="sketched-down-arrow_36677"/>
          <p:cNvSpPr>
            <a:spLocks noChangeAspect="1"/>
          </p:cNvSpPr>
          <p:nvPr/>
        </p:nvSpPr>
        <p:spPr bwMode="auto">
          <a:xfrm>
            <a:off x="6504063"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4"/>
          </a:solidFill>
          <a:ln>
            <a:noFill/>
          </a:ln>
        </p:spPr>
      </p:sp>
      <p:sp>
        <p:nvSpPr>
          <p:cNvPr id="6" name="sketched-down-arrow_36677"/>
          <p:cNvSpPr>
            <a:spLocks noChangeAspect="1"/>
          </p:cNvSpPr>
          <p:nvPr/>
        </p:nvSpPr>
        <p:spPr bwMode="auto">
          <a:xfrm>
            <a:off x="8167400"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5"/>
          </a:solidFill>
          <a:ln>
            <a:noFill/>
          </a:ln>
        </p:spPr>
      </p:sp>
      <p:sp>
        <p:nvSpPr>
          <p:cNvPr id="7" name="sketched-down-arrow_36677"/>
          <p:cNvSpPr>
            <a:spLocks noChangeAspect="1"/>
          </p:cNvSpPr>
          <p:nvPr/>
        </p:nvSpPr>
        <p:spPr bwMode="auto">
          <a:xfrm>
            <a:off x="9830737"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6"/>
          </a:solidFill>
          <a:ln>
            <a:noFill/>
          </a:ln>
        </p:spPr>
      </p:sp>
      <p:sp>
        <p:nvSpPr>
          <p:cNvPr id="15" name="思想气泡: 云 14"/>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6" name="文本框 15"/>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17" name="任意多边形: 形状 16"/>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8" name="组合 7"/>
          <p:cNvGrpSpPr/>
          <p:nvPr/>
        </p:nvGrpSpPr>
        <p:grpSpPr>
          <a:xfrm>
            <a:off x="811696" y="2814542"/>
            <a:ext cx="2241974" cy="2108553"/>
            <a:chOff x="811696" y="2814542"/>
            <a:chExt cx="2241974" cy="2108553"/>
          </a:xfrm>
        </p:grpSpPr>
        <p:sp>
          <p:nvSpPr>
            <p:cNvPr id="9" name="任意多边形: 形状 8"/>
            <p:cNvSpPr/>
            <p:nvPr/>
          </p:nvSpPr>
          <p:spPr>
            <a:xfrm rot="5400000">
              <a:off x="1068683" y="3642542"/>
              <a:ext cx="172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811696" y="4542542"/>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5" name="组合 24"/>
          <p:cNvGrpSpPr/>
          <p:nvPr/>
        </p:nvGrpSpPr>
        <p:grpSpPr>
          <a:xfrm>
            <a:off x="2475033" y="2814542"/>
            <a:ext cx="2241974" cy="1230547"/>
            <a:chOff x="2475033" y="2814542"/>
            <a:chExt cx="2241974" cy="1230547"/>
          </a:xfrm>
        </p:grpSpPr>
        <p:sp>
          <p:nvSpPr>
            <p:cNvPr id="10" name="任意多边形: 形状 9"/>
            <p:cNvSpPr/>
            <p:nvPr/>
          </p:nvSpPr>
          <p:spPr>
            <a:xfrm rot="5400000">
              <a:off x="3164020" y="3210542"/>
              <a:ext cx="864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2475033" y="3664536"/>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6" name="组合 25"/>
          <p:cNvGrpSpPr/>
          <p:nvPr/>
        </p:nvGrpSpPr>
        <p:grpSpPr>
          <a:xfrm>
            <a:off x="4143205" y="2814542"/>
            <a:ext cx="2241974" cy="2396553"/>
            <a:chOff x="4143205" y="2814542"/>
            <a:chExt cx="2241974" cy="2396553"/>
          </a:xfrm>
        </p:grpSpPr>
        <p:sp>
          <p:nvSpPr>
            <p:cNvPr id="11" name="任意多边形: 形状 10"/>
            <p:cNvSpPr/>
            <p:nvPr/>
          </p:nvSpPr>
          <p:spPr>
            <a:xfrm rot="5400000">
              <a:off x="4251357" y="3786542"/>
              <a:ext cx="2016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4143205" y="4830542"/>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7" name="组合 26"/>
          <p:cNvGrpSpPr/>
          <p:nvPr/>
        </p:nvGrpSpPr>
        <p:grpSpPr>
          <a:xfrm>
            <a:off x="5801706" y="2814542"/>
            <a:ext cx="2241974" cy="2829529"/>
            <a:chOff x="5801706" y="2814542"/>
            <a:chExt cx="2241974" cy="2829529"/>
          </a:xfrm>
        </p:grpSpPr>
        <p:sp>
          <p:nvSpPr>
            <p:cNvPr id="12" name="任意多边形: 形状 11"/>
            <p:cNvSpPr/>
            <p:nvPr/>
          </p:nvSpPr>
          <p:spPr>
            <a:xfrm rot="5400000">
              <a:off x="5662693" y="4038542"/>
              <a:ext cx="2520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801706" y="5263518"/>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8" name="组合 27"/>
          <p:cNvGrpSpPr/>
          <p:nvPr/>
        </p:nvGrpSpPr>
        <p:grpSpPr>
          <a:xfrm>
            <a:off x="7501042" y="2814542"/>
            <a:ext cx="2241974" cy="1728000"/>
            <a:chOff x="7501042" y="2814542"/>
            <a:chExt cx="2241974" cy="1728000"/>
          </a:xfrm>
        </p:grpSpPr>
        <p:sp>
          <p:nvSpPr>
            <p:cNvPr id="13" name="任意多边形: 形状 12"/>
            <p:cNvSpPr/>
            <p:nvPr/>
          </p:nvSpPr>
          <p:spPr>
            <a:xfrm rot="5400000">
              <a:off x="7920029" y="3444542"/>
              <a:ext cx="1332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7501042" y="4161989"/>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9" name="组合 28"/>
          <p:cNvGrpSpPr/>
          <p:nvPr/>
        </p:nvGrpSpPr>
        <p:grpSpPr>
          <a:xfrm>
            <a:off x="9144879" y="2814542"/>
            <a:ext cx="2241974" cy="2505177"/>
            <a:chOff x="9144879" y="2814542"/>
            <a:chExt cx="2241974" cy="2505177"/>
          </a:xfrm>
        </p:grpSpPr>
        <p:sp>
          <p:nvSpPr>
            <p:cNvPr id="14" name="任意多边形: 形状 13"/>
            <p:cNvSpPr/>
            <p:nvPr/>
          </p:nvSpPr>
          <p:spPr>
            <a:xfrm rot="5400000">
              <a:off x="9187368" y="3840542"/>
              <a:ext cx="2124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144879" y="4939166"/>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22387103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1"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up)">
                                      <p:cBhvr>
                                        <p:cTn id="23" dur="500"/>
                                        <p:tgtEl>
                                          <p:spTgt spid="25"/>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1"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up)">
                                      <p:cBhvr>
                                        <p:cTn id="33" dur="500"/>
                                        <p:tgtEl>
                                          <p:spTgt spid="26"/>
                                        </p:tgtEl>
                                      </p:cBhvr>
                                    </p:animEffect>
                                  </p:childTnLst>
                                </p:cTn>
                              </p:par>
                            </p:childTnLst>
                          </p:cTn>
                        </p:par>
                        <p:par>
                          <p:cTn id="34" fill="hold">
                            <p:stCondLst>
                              <p:cond delay="4500"/>
                            </p:stCondLst>
                            <p:childTnLst>
                              <p:par>
                                <p:cTn id="35" presetID="42" presetClass="entr" presetSubtype="0"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1000" fill="hold"/>
                                        <p:tgtEl>
                                          <p:spTgt spid="5"/>
                                        </p:tgtEl>
                                        <p:attrNameLst>
                                          <p:attrName>ppt_y</p:attrName>
                                        </p:attrNameLst>
                                      </p:cBhvr>
                                      <p:tavLst>
                                        <p:tav tm="0">
                                          <p:val>
                                            <p:strVal val="#ppt_y+.1"/>
                                          </p:val>
                                        </p:tav>
                                        <p:tav tm="100000">
                                          <p:val>
                                            <p:strVal val="#ppt_y"/>
                                          </p:val>
                                        </p:tav>
                                      </p:tavLst>
                                    </p:anim>
                                  </p:childTnLst>
                                </p:cTn>
                              </p:par>
                            </p:childTnLst>
                          </p:cTn>
                        </p:par>
                        <p:par>
                          <p:cTn id="40" fill="hold">
                            <p:stCondLst>
                              <p:cond delay="5500"/>
                            </p:stCondLst>
                            <p:childTnLst>
                              <p:par>
                                <p:cTn id="41" presetID="22" presetClass="entr" presetSubtype="1" fill="hold"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wipe(up)">
                                      <p:cBhvr>
                                        <p:cTn id="43" dur="500"/>
                                        <p:tgtEl>
                                          <p:spTgt spid="27"/>
                                        </p:tgtEl>
                                      </p:cBhvr>
                                    </p:animEffect>
                                  </p:childTnLst>
                                </p:cTn>
                              </p:par>
                            </p:childTnLst>
                          </p:cTn>
                        </p:par>
                        <p:par>
                          <p:cTn id="44" fill="hold">
                            <p:stCondLst>
                              <p:cond delay="6000"/>
                            </p:stCondLst>
                            <p:childTnLst>
                              <p:par>
                                <p:cTn id="45" presetID="42" presetClass="entr" presetSubtype="0"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1000"/>
                                        <p:tgtEl>
                                          <p:spTgt spid="6"/>
                                        </p:tgtEl>
                                      </p:cBhvr>
                                    </p:animEffect>
                                    <p:anim calcmode="lin" valueType="num">
                                      <p:cBhvr>
                                        <p:cTn id="48" dur="1000" fill="hold"/>
                                        <p:tgtEl>
                                          <p:spTgt spid="6"/>
                                        </p:tgtEl>
                                        <p:attrNameLst>
                                          <p:attrName>ppt_x</p:attrName>
                                        </p:attrNameLst>
                                      </p:cBhvr>
                                      <p:tavLst>
                                        <p:tav tm="0">
                                          <p:val>
                                            <p:strVal val="#ppt_x"/>
                                          </p:val>
                                        </p:tav>
                                        <p:tav tm="100000">
                                          <p:val>
                                            <p:strVal val="#ppt_x"/>
                                          </p:val>
                                        </p:tav>
                                      </p:tavLst>
                                    </p:anim>
                                    <p:anim calcmode="lin" valueType="num">
                                      <p:cBhvr>
                                        <p:cTn id="49" dur="1000" fill="hold"/>
                                        <p:tgtEl>
                                          <p:spTgt spid="6"/>
                                        </p:tgtEl>
                                        <p:attrNameLst>
                                          <p:attrName>ppt_y</p:attrName>
                                        </p:attrNameLst>
                                      </p:cBhvr>
                                      <p:tavLst>
                                        <p:tav tm="0">
                                          <p:val>
                                            <p:strVal val="#ppt_y+.1"/>
                                          </p:val>
                                        </p:tav>
                                        <p:tav tm="100000">
                                          <p:val>
                                            <p:strVal val="#ppt_y"/>
                                          </p:val>
                                        </p:tav>
                                      </p:tavLst>
                                    </p:anim>
                                  </p:childTnLst>
                                </p:cTn>
                              </p:par>
                            </p:childTnLst>
                          </p:cTn>
                        </p:par>
                        <p:par>
                          <p:cTn id="50" fill="hold">
                            <p:stCondLst>
                              <p:cond delay="7000"/>
                            </p:stCondLst>
                            <p:childTnLst>
                              <p:par>
                                <p:cTn id="51" presetID="22" presetClass="entr" presetSubtype="1" fill="hold" nodeType="after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wipe(up)">
                                      <p:cBhvr>
                                        <p:cTn id="53" dur="500"/>
                                        <p:tgtEl>
                                          <p:spTgt spid="28"/>
                                        </p:tgtEl>
                                      </p:cBhvr>
                                    </p:animEffect>
                                  </p:childTnLst>
                                </p:cTn>
                              </p:par>
                            </p:childTnLst>
                          </p:cTn>
                        </p:par>
                        <p:par>
                          <p:cTn id="54" fill="hold">
                            <p:stCondLst>
                              <p:cond delay="7500"/>
                            </p:stCondLst>
                            <p:childTnLst>
                              <p:par>
                                <p:cTn id="55" presetID="42" presetClass="entr" presetSubtype="0"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fade">
                                      <p:cBhvr>
                                        <p:cTn id="57" dur="1000"/>
                                        <p:tgtEl>
                                          <p:spTgt spid="7"/>
                                        </p:tgtEl>
                                      </p:cBhvr>
                                    </p:animEffect>
                                    <p:anim calcmode="lin" valueType="num">
                                      <p:cBhvr>
                                        <p:cTn id="58" dur="1000" fill="hold"/>
                                        <p:tgtEl>
                                          <p:spTgt spid="7"/>
                                        </p:tgtEl>
                                        <p:attrNameLst>
                                          <p:attrName>ppt_x</p:attrName>
                                        </p:attrNameLst>
                                      </p:cBhvr>
                                      <p:tavLst>
                                        <p:tav tm="0">
                                          <p:val>
                                            <p:strVal val="#ppt_x"/>
                                          </p:val>
                                        </p:tav>
                                        <p:tav tm="100000">
                                          <p:val>
                                            <p:strVal val="#ppt_x"/>
                                          </p:val>
                                        </p:tav>
                                      </p:tavLst>
                                    </p:anim>
                                    <p:anim calcmode="lin" valueType="num">
                                      <p:cBhvr>
                                        <p:cTn id="59" dur="1000" fill="hold"/>
                                        <p:tgtEl>
                                          <p:spTgt spid="7"/>
                                        </p:tgtEl>
                                        <p:attrNameLst>
                                          <p:attrName>ppt_y</p:attrName>
                                        </p:attrNameLst>
                                      </p:cBhvr>
                                      <p:tavLst>
                                        <p:tav tm="0">
                                          <p:val>
                                            <p:strVal val="#ppt_y+.1"/>
                                          </p:val>
                                        </p:tav>
                                        <p:tav tm="100000">
                                          <p:val>
                                            <p:strVal val="#ppt_y"/>
                                          </p:val>
                                        </p:tav>
                                      </p:tavLst>
                                    </p:anim>
                                  </p:childTnLst>
                                </p:cTn>
                              </p:par>
                            </p:childTnLst>
                          </p:cTn>
                        </p:par>
                        <p:par>
                          <p:cTn id="60" fill="hold">
                            <p:stCondLst>
                              <p:cond delay="8500"/>
                            </p:stCondLst>
                            <p:childTnLst>
                              <p:par>
                                <p:cTn id="61" presetID="22" presetClass="entr" presetSubtype="1" fill="hold" nodeType="after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wipe(up)">
                                      <p:cBhvr>
                                        <p:cTn id="6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Tree>
    <p:extLst>
      <p:ext uri="{BB962C8B-B14F-4D97-AF65-F5344CB8AC3E}">
        <p14:creationId xmlns:p14="http://schemas.microsoft.com/office/powerpoint/2010/main" val="18998640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形状 18"/>
          <p:cNvSpPr/>
          <p:nvPr/>
        </p:nvSpPr>
        <p:spPr>
          <a:xfrm>
            <a:off x="4642883" y="2243617"/>
            <a:ext cx="2906234" cy="3008716"/>
          </a:xfrm>
          <a:custGeom>
            <a:avLst/>
            <a:gdLst>
              <a:gd name="connsiteX0" fmla="*/ 1864938 w 2362415"/>
              <a:gd name="connsiteY0" fmla="*/ 299 h 2445723"/>
              <a:gd name="connsiteX1" fmla="*/ 2143714 w 2362415"/>
              <a:gd name="connsiteY1" fmla="*/ 97732 h 2445723"/>
              <a:gd name="connsiteX2" fmla="*/ 2191785 w 2362415"/>
              <a:gd name="connsiteY2" fmla="*/ 598122 h 2445723"/>
              <a:gd name="connsiteX3" fmla="*/ 2201394 w 2362415"/>
              <a:gd name="connsiteY3" fmla="*/ 617371 h 2445723"/>
              <a:gd name="connsiteX4" fmla="*/ 2355208 w 2362415"/>
              <a:gd name="connsiteY4" fmla="*/ 800203 h 2445723"/>
              <a:gd name="connsiteX5" fmla="*/ 2355208 w 2362415"/>
              <a:gd name="connsiteY5" fmla="*/ 857942 h 2445723"/>
              <a:gd name="connsiteX6" fmla="*/ 1691905 w 2362415"/>
              <a:gd name="connsiteY6" fmla="*/ 1627775 h 2445723"/>
              <a:gd name="connsiteX7" fmla="*/ 1595772 w 2362415"/>
              <a:gd name="connsiteY7" fmla="*/ 1550796 h 2445723"/>
              <a:gd name="connsiteX8" fmla="*/ 2230238 w 2362415"/>
              <a:gd name="connsiteY8" fmla="*/ 819452 h 2445723"/>
              <a:gd name="connsiteX9" fmla="*/ 2153331 w 2362415"/>
              <a:gd name="connsiteY9" fmla="*/ 732848 h 2445723"/>
              <a:gd name="connsiteX10" fmla="*/ 894016 w 2362415"/>
              <a:gd name="connsiteY10" fmla="*/ 2070427 h 2445723"/>
              <a:gd name="connsiteX11" fmla="*/ 884406 w 2362415"/>
              <a:gd name="connsiteY11" fmla="*/ 2080051 h 2445723"/>
              <a:gd name="connsiteX12" fmla="*/ 67290 w 2362415"/>
              <a:gd name="connsiteY12" fmla="*/ 2445723 h 2445723"/>
              <a:gd name="connsiteX13" fmla="*/ 0 w 2362415"/>
              <a:gd name="connsiteY13" fmla="*/ 2397609 h 2445723"/>
              <a:gd name="connsiteX14" fmla="*/ 0 w 2362415"/>
              <a:gd name="connsiteY14" fmla="*/ 2359119 h 2445723"/>
              <a:gd name="connsiteX15" fmla="*/ 259557 w 2362415"/>
              <a:gd name="connsiteY15" fmla="*/ 1531547 h 2445723"/>
              <a:gd name="connsiteX16" fmla="*/ 269167 w 2362415"/>
              <a:gd name="connsiteY16" fmla="*/ 1521923 h 2445723"/>
              <a:gd name="connsiteX17" fmla="*/ 1528482 w 2362415"/>
              <a:gd name="connsiteY17" fmla="*/ 107357 h 2445723"/>
              <a:gd name="connsiteX18" fmla="*/ 1586162 w 2362415"/>
              <a:gd name="connsiteY18" fmla="*/ 97732 h 2445723"/>
              <a:gd name="connsiteX19" fmla="*/ 1864938 w 2362415"/>
              <a:gd name="connsiteY19" fmla="*/ 299 h 2445723"/>
              <a:gd name="connsiteX20" fmla="*/ 1843454 w 2362415"/>
              <a:gd name="connsiteY20" fmla="*/ 133372 h 2445723"/>
              <a:gd name="connsiteX21" fmla="*/ 1704056 w 2362415"/>
              <a:gd name="connsiteY21" fmla="*/ 177735 h 2445723"/>
              <a:gd name="connsiteX22" fmla="*/ 2106984 w 2362415"/>
              <a:gd name="connsiteY22" fmla="*/ 521413 h 2445723"/>
              <a:gd name="connsiteX23" fmla="*/ 1889780 w 2362415"/>
              <a:gd name="connsiteY23" fmla="*/ 133433 h 2445723"/>
              <a:gd name="connsiteX24" fmla="*/ 1843454 w 2362415"/>
              <a:gd name="connsiteY24" fmla="*/ 133372 h 2445723"/>
              <a:gd name="connsiteX25" fmla="*/ 1571317 w 2362415"/>
              <a:gd name="connsiteY25" fmla="*/ 220015 h 2445723"/>
              <a:gd name="connsiteX26" fmla="*/ 394136 w 2362415"/>
              <a:gd name="connsiteY26" fmla="*/ 1553118 h 2445723"/>
              <a:gd name="connsiteX27" fmla="*/ 837993 w 2362415"/>
              <a:gd name="connsiteY27" fmla="*/ 1958850 h 2445723"/>
              <a:gd name="connsiteX28" fmla="*/ 2063419 w 2362415"/>
              <a:gd name="connsiteY28" fmla="*/ 645061 h 2445723"/>
              <a:gd name="connsiteX29" fmla="*/ 1571317 w 2362415"/>
              <a:gd name="connsiteY29" fmla="*/ 220015 h 2445723"/>
              <a:gd name="connsiteX30" fmla="*/ 321509 w 2362415"/>
              <a:gd name="connsiteY30" fmla="*/ 1645856 h 2445723"/>
              <a:gd name="connsiteX31" fmla="*/ 139107 w 2362415"/>
              <a:gd name="connsiteY31" fmla="*/ 2177170 h 2445723"/>
              <a:gd name="connsiteX32" fmla="*/ 158305 w 2362415"/>
              <a:gd name="connsiteY32" fmla="*/ 2186831 h 2445723"/>
              <a:gd name="connsiteX33" fmla="*/ 263909 w 2362415"/>
              <a:gd name="connsiteY33" fmla="*/ 2283432 h 2445723"/>
              <a:gd name="connsiteX34" fmla="*/ 753500 w 2362415"/>
              <a:gd name="connsiteY34" fmla="*/ 2041927 h 2445723"/>
              <a:gd name="connsiteX35" fmla="*/ 321509 w 2362415"/>
              <a:gd name="connsiteY35" fmla="*/ 1645856 h 2445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362415" h="2445723">
                <a:moveTo>
                  <a:pt x="1864938" y="299"/>
                </a:moveTo>
                <a:cubicBezTo>
                  <a:pt x="1963474" y="-3308"/>
                  <a:pt x="2062003" y="25565"/>
                  <a:pt x="2143714" y="97732"/>
                </a:cubicBezTo>
                <a:cubicBezTo>
                  <a:pt x="2297528" y="242075"/>
                  <a:pt x="2307137" y="434539"/>
                  <a:pt x="2191785" y="598122"/>
                </a:cubicBezTo>
                <a:cubicBezTo>
                  <a:pt x="2201394" y="607747"/>
                  <a:pt x="2201394" y="607747"/>
                  <a:pt x="2201394" y="617371"/>
                </a:cubicBezTo>
                <a:cubicBezTo>
                  <a:pt x="2268684" y="665485"/>
                  <a:pt x="2316754" y="723224"/>
                  <a:pt x="2355208" y="800203"/>
                </a:cubicBezTo>
                <a:cubicBezTo>
                  <a:pt x="2364818" y="809828"/>
                  <a:pt x="2364818" y="838700"/>
                  <a:pt x="2355208" y="857942"/>
                </a:cubicBezTo>
                <a:cubicBezTo>
                  <a:pt x="2143714" y="1127385"/>
                  <a:pt x="1922618" y="1377580"/>
                  <a:pt x="1691905" y="1627775"/>
                </a:cubicBezTo>
                <a:cubicBezTo>
                  <a:pt x="1643835" y="1685514"/>
                  <a:pt x="1547709" y="1608527"/>
                  <a:pt x="1595772" y="1550796"/>
                </a:cubicBezTo>
                <a:cubicBezTo>
                  <a:pt x="1816875" y="1319842"/>
                  <a:pt x="2028361" y="1069647"/>
                  <a:pt x="2230238" y="819452"/>
                </a:cubicBezTo>
                <a:cubicBezTo>
                  <a:pt x="2211011" y="780962"/>
                  <a:pt x="2182168" y="761713"/>
                  <a:pt x="2153331" y="732848"/>
                </a:cubicBezTo>
                <a:cubicBezTo>
                  <a:pt x="1768805" y="1204365"/>
                  <a:pt x="1336215" y="1637400"/>
                  <a:pt x="894016" y="2070427"/>
                </a:cubicBezTo>
                <a:cubicBezTo>
                  <a:pt x="894016" y="2070427"/>
                  <a:pt x="894016" y="2080051"/>
                  <a:pt x="884406" y="2080051"/>
                </a:cubicBezTo>
                <a:cubicBezTo>
                  <a:pt x="672913" y="2311005"/>
                  <a:pt x="374910" y="2387985"/>
                  <a:pt x="67290" y="2445723"/>
                </a:cubicBezTo>
                <a:cubicBezTo>
                  <a:pt x="28837" y="2445723"/>
                  <a:pt x="9610" y="2426475"/>
                  <a:pt x="0" y="2397609"/>
                </a:cubicBezTo>
                <a:cubicBezTo>
                  <a:pt x="0" y="2387985"/>
                  <a:pt x="0" y="2368743"/>
                  <a:pt x="0" y="2359119"/>
                </a:cubicBezTo>
                <a:cubicBezTo>
                  <a:pt x="38454" y="2070427"/>
                  <a:pt x="105743" y="1791366"/>
                  <a:pt x="259557" y="1531547"/>
                </a:cubicBezTo>
                <a:cubicBezTo>
                  <a:pt x="259557" y="1531547"/>
                  <a:pt x="259557" y="1531547"/>
                  <a:pt x="269167" y="1521923"/>
                </a:cubicBezTo>
                <a:cubicBezTo>
                  <a:pt x="663303" y="1021533"/>
                  <a:pt x="1076666" y="550008"/>
                  <a:pt x="1528482" y="107357"/>
                </a:cubicBezTo>
                <a:cubicBezTo>
                  <a:pt x="1547709" y="88108"/>
                  <a:pt x="1566935" y="88108"/>
                  <a:pt x="1586162" y="97732"/>
                </a:cubicBezTo>
                <a:cubicBezTo>
                  <a:pt x="1667866" y="39994"/>
                  <a:pt x="1766402" y="3906"/>
                  <a:pt x="1864938" y="299"/>
                </a:cubicBezTo>
                <a:close/>
                <a:moveTo>
                  <a:pt x="1843454" y="133372"/>
                </a:moveTo>
                <a:cubicBezTo>
                  <a:pt x="1796692" y="136792"/>
                  <a:pt x="1749025" y="150889"/>
                  <a:pt x="1704056" y="177735"/>
                </a:cubicBezTo>
                <a:cubicBezTo>
                  <a:pt x="1838366" y="282748"/>
                  <a:pt x="1972675" y="406856"/>
                  <a:pt x="2106984" y="521413"/>
                </a:cubicBezTo>
                <a:cubicBezTo>
                  <a:pt x="2222111" y="320938"/>
                  <a:pt x="2072810" y="147307"/>
                  <a:pt x="1889780" y="133433"/>
                </a:cubicBezTo>
                <a:cubicBezTo>
                  <a:pt x="1874528" y="132278"/>
                  <a:pt x="1859041" y="132232"/>
                  <a:pt x="1843454" y="133372"/>
                </a:cubicBezTo>
                <a:close/>
                <a:moveTo>
                  <a:pt x="1571317" y="220015"/>
                </a:moveTo>
                <a:cubicBezTo>
                  <a:pt x="1146760" y="645061"/>
                  <a:pt x="760802" y="1089429"/>
                  <a:pt x="394136" y="1553118"/>
                </a:cubicBezTo>
                <a:cubicBezTo>
                  <a:pt x="529220" y="1698022"/>
                  <a:pt x="683610" y="1823606"/>
                  <a:pt x="837993" y="1958850"/>
                </a:cubicBezTo>
                <a:cubicBezTo>
                  <a:pt x="1262551" y="1533803"/>
                  <a:pt x="1687108" y="1108750"/>
                  <a:pt x="2063419" y="645061"/>
                </a:cubicBezTo>
                <a:cubicBezTo>
                  <a:pt x="1899383" y="500164"/>
                  <a:pt x="1745000" y="355259"/>
                  <a:pt x="1571317" y="220015"/>
                </a:cubicBezTo>
                <a:close/>
                <a:moveTo>
                  <a:pt x="321509" y="1645856"/>
                </a:moveTo>
                <a:cubicBezTo>
                  <a:pt x="235109" y="1819743"/>
                  <a:pt x="177509" y="1993623"/>
                  <a:pt x="139107" y="2177170"/>
                </a:cubicBezTo>
                <a:cubicBezTo>
                  <a:pt x="148710" y="2186831"/>
                  <a:pt x="148710" y="2186831"/>
                  <a:pt x="158305" y="2186831"/>
                </a:cubicBezTo>
                <a:cubicBezTo>
                  <a:pt x="187105" y="2225467"/>
                  <a:pt x="225507" y="2254449"/>
                  <a:pt x="263909" y="2283432"/>
                </a:cubicBezTo>
                <a:cubicBezTo>
                  <a:pt x="446303" y="2235128"/>
                  <a:pt x="619103" y="2167510"/>
                  <a:pt x="753500" y="2041927"/>
                </a:cubicBezTo>
                <a:cubicBezTo>
                  <a:pt x="609500" y="1916343"/>
                  <a:pt x="455906" y="1790760"/>
                  <a:pt x="321509" y="1645856"/>
                </a:cubicBezTo>
                <a:close/>
              </a:path>
            </a:pathLst>
          </a:custGeom>
          <a:blipFill>
            <a:blip r:embed="rId3"/>
            <a:stretch>
              <a:fillRect/>
            </a:stretch>
          </a:bli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思想气泡: 云 10"/>
          <p:cNvSpPr/>
          <p:nvPr/>
        </p:nvSpPr>
        <p:spPr>
          <a:xfrm>
            <a:off x="3574015" y="242080"/>
            <a:ext cx="1022382" cy="753190"/>
          </a:xfrm>
          <a:prstGeom prst="cloudCallout">
            <a:avLst>
              <a:gd name="adj1" fmla="val -41183"/>
              <a:gd name="adj2" fmla="val 64014"/>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3" name="组合 2"/>
          <p:cNvGrpSpPr/>
          <p:nvPr/>
        </p:nvGrpSpPr>
        <p:grpSpPr>
          <a:xfrm>
            <a:off x="6876892" y="3253687"/>
            <a:ext cx="4447899" cy="1708546"/>
            <a:chOff x="6876892" y="3253687"/>
            <a:chExt cx="4447899" cy="1708546"/>
          </a:xfrm>
        </p:grpSpPr>
        <p:sp>
          <p:nvSpPr>
            <p:cNvPr id="8" name="任意多边形: 形状 7"/>
            <p:cNvSpPr/>
            <p:nvPr/>
          </p:nvSpPr>
          <p:spPr>
            <a:xfrm>
              <a:off x="7148791" y="4810135"/>
              <a:ext cx="4176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p:nvSpPr>
          <p:spPr>
            <a:xfrm rot="2884910">
              <a:off x="6534892" y="4584233"/>
              <a:ext cx="720000" cy="36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7668638" y="3253687"/>
              <a:ext cx="3327637" cy="1186250"/>
              <a:chOff x="2012849" y="1986390"/>
              <a:chExt cx="3327637" cy="1186250"/>
            </a:xfrm>
          </p:grpSpPr>
          <p:sp>
            <p:nvSpPr>
              <p:cNvPr id="17" name="矩形 16"/>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8" name="矩形 17"/>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2" name="组合 1"/>
          <p:cNvGrpSpPr/>
          <p:nvPr/>
        </p:nvGrpSpPr>
        <p:grpSpPr>
          <a:xfrm>
            <a:off x="1714665" y="1846788"/>
            <a:ext cx="4075821" cy="1215641"/>
            <a:chOff x="1714665" y="1846788"/>
            <a:chExt cx="4075821" cy="1215641"/>
          </a:xfrm>
        </p:grpSpPr>
        <p:sp>
          <p:nvSpPr>
            <p:cNvPr id="10" name="任意多边形: 形状 9"/>
            <p:cNvSpPr/>
            <p:nvPr/>
          </p:nvSpPr>
          <p:spPr>
            <a:xfrm rot="1441931">
              <a:off x="5106486" y="3026429"/>
              <a:ext cx="684000" cy="36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nvSpPr>
          <p:spPr>
            <a:xfrm>
              <a:off x="1714665" y="2882534"/>
              <a:ext cx="334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2147740" y="1846788"/>
              <a:ext cx="2852549" cy="962022"/>
              <a:chOff x="2799562" y="2575227"/>
              <a:chExt cx="2852549" cy="962022"/>
            </a:xfrm>
          </p:grpSpPr>
          <p:sp>
            <p:nvSpPr>
              <p:cNvPr id="21" name="矩形 20"/>
              <p:cNvSpPr/>
              <p:nvPr/>
            </p:nvSpPr>
            <p:spPr>
              <a:xfrm>
                <a:off x="2799562" y="2927851"/>
                <a:ext cx="2852549" cy="609398"/>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2" name="矩形 21"/>
              <p:cNvSpPr/>
              <p:nvPr/>
            </p:nvSpPr>
            <p:spPr>
              <a:xfrm>
                <a:off x="3410137"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4" name="组合 3"/>
          <p:cNvGrpSpPr/>
          <p:nvPr/>
        </p:nvGrpSpPr>
        <p:grpSpPr>
          <a:xfrm>
            <a:off x="1068397" y="4121222"/>
            <a:ext cx="3528000" cy="1199597"/>
            <a:chOff x="1068397" y="4121222"/>
            <a:chExt cx="3528000" cy="1199597"/>
          </a:xfrm>
        </p:grpSpPr>
        <p:sp>
          <p:nvSpPr>
            <p:cNvPr id="7" name="任意多边形: 形状 6"/>
            <p:cNvSpPr/>
            <p:nvPr/>
          </p:nvSpPr>
          <p:spPr>
            <a:xfrm>
              <a:off x="1068397" y="5248819"/>
              <a:ext cx="352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406122" y="4121222"/>
              <a:ext cx="2852549" cy="962022"/>
              <a:chOff x="2799562" y="2575227"/>
              <a:chExt cx="2852549" cy="962022"/>
            </a:xfrm>
          </p:grpSpPr>
          <p:sp>
            <p:nvSpPr>
              <p:cNvPr id="24" name="矩形 23"/>
              <p:cNvSpPr/>
              <p:nvPr/>
            </p:nvSpPr>
            <p:spPr>
              <a:xfrm>
                <a:off x="2799562" y="2927851"/>
                <a:ext cx="2852549" cy="609398"/>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5" name="矩形 24"/>
              <p:cNvSpPr/>
              <p:nvPr/>
            </p:nvSpPr>
            <p:spPr>
              <a:xfrm>
                <a:off x="3410137"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spTree>
    <p:extLst>
      <p:ext uri="{BB962C8B-B14F-4D97-AF65-F5344CB8AC3E}">
        <p14:creationId xmlns:p14="http://schemas.microsoft.com/office/powerpoint/2010/main" val="14963168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2"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right)">
                                      <p:cBhvr>
                                        <p:cTn id="13" dur="500"/>
                                        <p:tgtEl>
                                          <p:spTgt spid="2"/>
                                        </p:tgtEl>
                                      </p:cBhvr>
                                    </p:animEffect>
                                  </p:childTnLst>
                                </p:cTn>
                              </p:par>
                            </p:childTnLst>
                          </p:cTn>
                        </p:par>
                        <p:par>
                          <p:cTn id="14" fill="hold">
                            <p:stCondLst>
                              <p:cond delay="1500"/>
                            </p:stCondLst>
                            <p:childTnLst>
                              <p:par>
                                <p:cTn id="15" presetID="22" presetClass="entr" presetSubtype="2"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right)">
                                      <p:cBhvr>
                                        <p:cTn id="17" dur="500"/>
                                        <p:tgtEl>
                                          <p:spTgt spid="4"/>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243694" y="1614712"/>
            <a:ext cx="5215164" cy="4311202"/>
            <a:chOff x="874713" y="1208088"/>
            <a:chExt cx="5953125" cy="4921250"/>
          </a:xfrm>
        </p:grpSpPr>
        <p:sp>
          <p:nvSpPr>
            <p:cNvPr id="11" name="贵州"/>
            <p:cNvSpPr>
              <a:spLocks/>
            </p:cNvSpPr>
            <p:nvPr/>
          </p:nvSpPr>
          <p:spPr bwMode="auto">
            <a:xfrm>
              <a:off x="3976688" y="4648201"/>
              <a:ext cx="701675" cy="608012"/>
            </a:xfrm>
            <a:custGeom>
              <a:avLst/>
              <a:gdLst>
                <a:gd name="T0" fmla="*/ 2147483646 w 384"/>
                <a:gd name="T1" fmla="*/ 2147483646 h 332"/>
                <a:gd name="T2" fmla="*/ 2147483646 w 384"/>
                <a:gd name="T3" fmla="*/ 2147483646 h 332"/>
                <a:gd name="T4" fmla="*/ 2147483646 w 384"/>
                <a:gd name="T5" fmla="*/ 2147483646 h 332"/>
                <a:gd name="T6" fmla="*/ 2147483646 w 384"/>
                <a:gd name="T7" fmla="*/ 2147483646 h 332"/>
                <a:gd name="T8" fmla="*/ 2147483646 w 384"/>
                <a:gd name="T9" fmla="*/ 2147483646 h 332"/>
                <a:gd name="T10" fmla="*/ 2147483646 w 384"/>
                <a:gd name="T11" fmla="*/ 2147483646 h 332"/>
                <a:gd name="T12" fmla="*/ 2147483646 w 384"/>
                <a:gd name="T13" fmla="*/ 2147483646 h 332"/>
                <a:gd name="T14" fmla="*/ 2147483646 w 384"/>
                <a:gd name="T15" fmla="*/ 2147483646 h 332"/>
                <a:gd name="T16" fmla="*/ 2147483646 w 384"/>
                <a:gd name="T17" fmla="*/ 2147483646 h 332"/>
                <a:gd name="T18" fmla="*/ 2147483646 w 384"/>
                <a:gd name="T19" fmla="*/ 2147483646 h 332"/>
                <a:gd name="T20" fmla="*/ 2147483646 w 384"/>
                <a:gd name="T21" fmla="*/ 2147483646 h 332"/>
                <a:gd name="T22" fmla="*/ 2147483646 w 384"/>
                <a:gd name="T23" fmla="*/ 2147483646 h 332"/>
                <a:gd name="T24" fmla="*/ 2147483646 w 384"/>
                <a:gd name="T25" fmla="*/ 2147483646 h 332"/>
                <a:gd name="T26" fmla="*/ 2147483646 w 384"/>
                <a:gd name="T27" fmla="*/ 2147483646 h 332"/>
                <a:gd name="T28" fmla="*/ 2147483646 w 384"/>
                <a:gd name="T29" fmla="*/ 2147483646 h 332"/>
                <a:gd name="T30" fmla="*/ 2147483646 w 384"/>
                <a:gd name="T31" fmla="*/ 2147483646 h 332"/>
                <a:gd name="T32" fmla="*/ 2147483646 w 384"/>
                <a:gd name="T33" fmla="*/ 2147483646 h 332"/>
                <a:gd name="T34" fmla="*/ 2147483646 w 384"/>
                <a:gd name="T35" fmla="*/ 2147483646 h 332"/>
                <a:gd name="T36" fmla="*/ 2147483646 w 384"/>
                <a:gd name="T37" fmla="*/ 2147483646 h 332"/>
                <a:gd name="T38" fmla="*/ 2147483646 w 384"/>
                <a:gd name="T39" fmla="*/ 2147483646 h 332"/>
                <a:gd name="T40" fmla="*/ 2147483646 w 384"/>
                <a:gd name="T41" fmla="*/ 2147483646 h 332"/>
                <a:gd name="T42" fmla="*/ 0 w 384"/>
                <a:gd name="T43" fmla="*/ 2147483646 h 332"/>
                <a:gd name="T44" fmla="*/ 2147483646 w 384"/>
                <a:gd name="T45" fmla="*/ 2147483646 h 332"/>
                <a:gd name="T46" fmla="*/ 2147483646 w 384"/>
                <a:gd name="T47" fmla="*/ 2147483646 h 332"/>
                <a:gd name="T48" fmla="*/ 2147483646 w 384"/>
                <a:gd name="T49" fmla="*/ 2147483646 h 332"/>
                <a:gd name="T50" fmla="*/ 2147483646 w 384"/>
                <a:gd name="T51" fmla="*/ 2147483646 h 332"/>
                <a:gd name="T52" fmla="*/ 2147483646 w 384"/>
                <a:gd name="T53" fmla="*/ 2147483646 h 332"/>
                <a:gd name="T54" fmla="*/ 2147483646 w 384"/>
                <a:gd name="T55" fmla="*/ 2147483646 h 332"/>
                <a:gd name="T56" fmla="*/ 2147483646 w 384"/>
                <a:gd name="T57" fmla="*/ 2147483646 h 332"/>
                <a:gd name="T58" fmla="*/ 2147483646 w 384"/>
                <a:gd name="T59" fmla="*/ 2147483646 h 332"/>
                <a:gd name="T60" fmla="*/ 2147483646 w 384"/>
                <a:gd name="T61" fmla="*/ 2147483646 h 332"/>
                <a:gd name="T62" fmla="*/ 2147483646 w 384"/>
                <a:gd name="T63" fmla="*/ 2147483646 h 332"/>
                <a:gd name="T64" fmla="*/ 2147483646 w 384"/>
                <a:gd name="T65" fmla="*/ 2147483646 h 332"/>
                <a:gd name="T66" fmla="*/ 2147483646 w 384"/>
                <a:gd name="T67" fmla="*/ 2147483646 h 332"/>
                <a:gd name="T68" fmla="*/ 2147483646 w 384"/>
                <a:gd name="T69" fmla="*/ 2147483646 h 332"/>
                <a:gd name="T70" fmla="*/ 2147483646 w 384"/>
                <a:gd name="T71" fmla="*/ 2147483646 h 332"/>
                <a:gd name="T72" fmla="*/ 2147483646 w 384"/>
                <a:gd name="T73" fmla="*/ 2147483646 h 332"/>
                <a:gd name="T74" fmla="*/ 2147483646 w 384"/>
                <a:gd name="T75" fmla="*/ 2147483646 h 332"/>
                <a:gd name="T76" fmla="*/ 2147483646 w 384"/>
                <a:gd name="T77" fmla="*/ 2147483646 h 332"/>
                <a:gd name="T78" fmla="*/ 2147483646 w 384"/>
                <a:gd name="T79" fmla="*/ 2147483646 h 332"/>
                <a:gd name="T80" fmla="*/ 2147483646 w 384"/>
                <a:gd name="T81" fmla="*/ 2147483646 h 332"/>
                <a:gd name="T82" fmla="*/ 2147483646 w 384"/>
                <a:gd name="T83" fmla="*/ 2147483646 h 332"/>
                <a:gd name="T84" fmla="*/ 2147483646 w 384"/>
                <a:gd name="T85" fmla="*/ 2147483646 h 332"/>
                <a:gd name="T86" fmla="*/ 2147483646 w 384"/>
                <a:gd name="T87" fmla="*/ 2147483646 h 332"/>
                <a:gd name="T88" fmla="*/ 2147483646 w 384"/>
                <a:gd name="T89" fmla="*/ 2147483646 h 332"/>
                <a:gd name="T90" fmla="*/ 2147483646 w 384"/>
                <a:gd name="T91" fmla="*/ 2147483646 h 332"/>
                <a:gd name="T92" fmla="*/ 2147483646 w 384"/>
                <a:gd name="T93" fmla="*/ 2147483646 h 332"/>
                <a:gd name="T94" fmla="*/ 2147483646 w 384"/>
                <a:gd name="T95" fmla="*/ 2147483646 h 332"/>
                <a:gd name="T96" fmla="*/ 2147483646 w 384"/>
                <a:gd name="T97" fmla="*/ 2147483646 h 332"/>
                <a:gd name="T98" fmla="*/ 2147483646 w 384"/>
                <a:gd name="T99" fmla="*/ 2147483646 h 332"/>
                <a:gd name="T100" fmla="*/ 2147483646 w 384"/>
                <a:gd name="T101" fmla="*/ 2147483646 h 332"/>
                <a:gd name="T102" fmla="*/ 2147483646 w 384"/>
                <a:gd name="T103" fmla="*/ 2147483646 h 332"/>
                <a:gd name="T104" fmla="*/ 2147483646 w 384"/>
                <a:gd name="T105" fmla="*/ 2147483646 h 332"/>
                <a:gd name="T106" fmla="*/ 2147483646 w 384"/>
                <a:gd name="T107" fmla="*/ 2147483646 h 332"/>
                <a:gd name="T108" fmla="*/ 2147483646 w 384"/>
                <a:gd name="T109" fmla="*/ 2147483646 h 332"/>
                <a:gd name="T110" fmla="*/ 2147483646 w 384"/>
                <a:gd name="T111" fmla="*/ 2147483646 h 332"/>
                <a:gd name="T112" fmla="*/ 2147483646 w 384"/>
                <a:gd name="T113" fmla="*/ 2147483646 h 332"/>
                <a:gd name="T114" fmla="*/ 2147483646 w 384"/>
                <a:gd name="T115" fmla="*/ 2147483646 h 332"/>
                <a:gd name="T116" fmla="*/ 2147483646 w 384"/>
                <a:gd name="T117" fmla="*/ 2147483646 h 33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4" h="332">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4" name="陕西"/>
            <p:cNvSpPr>
              <a:spLocks/>
            </p:cNvSpPr>
            <p:nvPr/>
          </p:nvSpPr>
          <p:spPr bwMode="auto">
            <a:xfrm>
              <a:off x="4217988" y="3230563"/>
              <a:ext cx="592137" cy="1055688"/>
            </a:xfrm>
            <a:custGeom>
              <a:avLst/>
              <a:gdLst>
                <a:gd name="T0" fmla="*/ 2147483646 w 324"/>
                <a:gd name="T1" fmla="*/ 2147483646 h 578"/>
                <a:gd name="T2" fmla="*/ 2147483646 w 324"/>
                <a:gd name="T3" fmla="*/ 2147483646 h 578"/>
                <a:gd name="T4" fmla="*/ 2147483646 w 324"/>
                <a:gd name="T5" fmla="*/ 2147483646 h 578"/>
                <a:gd name="T6" fmla="*/ 2147483646 w 324"/>
                <a:gd name="T7" fmla="*/ 2147483646 h 578"/>
                <a:gd name="T8" fmla="*/ 2147483646 w 324"/>
                <a:gd name="T9" fmla="*/ 2147483646 h 578"/>
                <a:gd name="T10" fmla="*/ 2147483646 w 324"/>
                <a:gd name="T11" fmla="*/ 2147483646 h 578"/>
                <a:gd name="T12" fmla="*/ 2147483646 w 324"/>
                <a:gd name="T13" fmla="*/ 2147483646 h 578"/>
                <a:gd name="T14" fmla="*/ 2147483646 w 324"/>
                <a:gd name="T15" fmla="*/ 2147483646 h 578"/>
                <a:gd name="T16" fmla="*/ 2147483646 w 324"/>
                <a:gd name="T17" fmla="*/ 2147483646 h 578"/>
                <a:gd name="T18" fmla="*/ 2147483646 w 324"/>
                <a:gd name="T19" fmla="*/ 2147483646 h 578"/>
                <a:gd name="T20" fmla="*/ 2147483646 w 324"/>
                <a:gd name="T21" fmla="*/ 2147483646 h 578"/>
                <a:gd name="T22" fmla="*/ 2147483646 w 324"/>
                <a:gd name="T23" fmla="*/ 2147483646 h 578"/>
                <a:gd name="T24" fmla="*/ 2147483646 w 324"/>
                <a:gd name="T25" fmla="*/ 2147483646 h 578"/>
                <a:gd name="T26" fmla="*/ 2147483646 w 324"/>
                <a:gd name="T27" fmla="*/ 2147483646 h 578"/>
                <a:gd name="T28" fmla="*/ 2147483646 w 324"/>
                <a:gd name="T29" fmla="*/ 2147483646 h 578"/>
                <a:gd name="T30" fmla="*/ 2147483646 w 324"/>
                <a:gd name="T31" fmla="*/ 2147483646 h 578"/>
                <a:gd name="T32" fmla="*/ 2147483646 w 324"/>
                <a:gd name="T33" fmla="*/ 2147483646 h 578"/>
                <a:gd name="T34" fmla="*/ 2147483646 w 324"/>
                <a:gd name="T35" fmla="*/ 2147483646 h 578"/>
                <a:gd name="T36" fmla="*/ 2147483646 w 324"/>
                <a:gd name="T37" fmla="*/ 2147483646 h 578"/>
                <a:gd name="T38" fmla="*/ 2147483646 w 324"/>
                <a:gd name="T39" fmla="*/ 2147483646 h 578"/>
                <a:gd name="T40" fmla="*/ 2147483646 w 324"/>
                <a:gd name="T41" fmla="*/ 2147483646 h 578"/>
                <a:gd name="T42" fmla="*/ 2147483646 w 324"/>
                <a:gd name="T43" fmla="*/ 2147483646 h 578"/>
                <a:gd name="T44" fmla="*/ 2147483646 w 324"/>
                <a:gd name="T45" fmla="*/ 2147483646 h 578"/>
                <a:gd name="T46" fmla="*/ 2147483646 w 324"/>
                <a:gd name="T47" fmla="*/ 2147483646 h 578"/>
                <a:gd name="T48" fmla="*/ 2147483646 w 324"/>
                <a:gd name="T49" fmla="*/ 2147483646 h 578"/>
                <a:gd name="T50" fmla="*/ 2147483646 w 324"/>
                <a:gd name="T51" fmla="*/ 2147483646 h 578"/>
                <a:gd name="T52" fmla="*/ 2147483646 w 324"/>
                <a:gd name="T53" fmla="*/ 2147483646 h 578"/>
                <a:gd name="T54" fmla="*/ 2147483646 w 324"/>
                <a:gd name="T55" fmla="*/ 2147483646 h 578"/>
                <a:gd name="T56" fmla="*/ 2147483646 w 324"/>
                <a:gd name="T57" fmla="*/ 2147483646 h 578"/>
                <a:gd name="T58" fmla="*/ 2147483646 w 324"/>
                <a:gd name="T59" fmla="*/ 2147483646 h 578"/>
                <a:gd name="T60" fmla="*/ 2147483646 w 324"/>
                <a:gd name="T61" fmla="*/ 2147483646 h 578"/>
                <a:gd name="T62" fmla="*/ 2147483646 w 324"/>
                <a:gd name="T63" fmla="*/ 2147483646 h 578"/>
                <a:gd name="T64" fmla="*/ 2147483646 w 324"/>
                <a:gd name="T65" fmla="*/ 2147483646 h 578"/>
                <a:gd name="T66" fmla="*/ 2147483646 w 324"/>
                <a:gd name="T67" fmla="*/ 2147483646 h 578"/>
                <a:gd name="T68" fmla="*/ 2147483646 w 324"/>
                <a:gd name="T69" fmla="*/ 2147483646 h 578"/>
                <a:gd name="T70" fmla="*/ 2147483646 w 324"/>
                <a:gd name="T71" fmla="*/ 2147483646 h 578"/>
                <a:gd name="T72" fmla="*/ 2147483646 w 324"/>
                <a:gd name="T73" fmla="*/ 2147483646 h 578"/>
                <a:gd name="T74" fmla="*/ 2147483646 w 324"/>
                <a:gd name="T75" fmla="*/ 2147483646 h 578"/>
                <a:gd name="T76" fmla="*/ 2147483646 w 324"/>
                <a:gd name="T77" fmla="*/ 2147483646 h 578"/>
                <a:gd name="T78" fmla="*/ 2147483646 w 324"/>
                <a:gd name="T79" fmla="*/ 2147483646 h 578"/>
                <a:gd name="T80" fmla="*/ 2147483646 w 324"/>
                <a:gd name="T81" fmla="*/ 2147483646 h 578"/>
                <a:gd name="T82" fmla="*/ 2147483646 w 324"/>
                <a:gd name="T83" fmla="*/ 2147483646 h 578"/>
                <a:gd name="T84" fmla="*/ 2147483646 w 324"/>
                <a:gd name="T85" fmla="*/ 2147483646 h 578"/>
                <a:gd name="T86" fmla="*/ 2147483646 w 324"/>
                <a:gd name="T87" fmla="*/ 2147483646 h 578"/>
                <a:gd name="T88" fmla="*/ 2147483646 w 324"/>
                <a:gd name="T89" fmla="*/ 2147483646 h 578"/>
                <a:gd name="T90" fmla="*/ 2147483646 w 324"/>
                <a:gd name="T91" fmla="*/ 2147483646 h 578"/>
                <a:gd name="T92" fmla="*/ 2147483646 w 324"/>
                <a:gd name="T93" fmla="*/ 2147483646 h 578"/>
                <a:gd name="T94" fmla="*/ 2147483646 w 324"/>
                <a:gd name="T95" fmla="*/ 2147483646 h 578"/>
                <a:gd name="T96" fmla="*/ 2147483646 w 324"/>
                <a:gd name="T97" fmla="*/ 2147483646 h 578"/>
                <a:gd name="T98" fmla="*/ 2147483646 w 324"/>
                <a:gd name="T99" fmla="*/ 2147483646 h 578"/>
                <a:gd name="T100" fmla="*/ 2147483646 w 324"/>
                <a:gd name="T101" fmla="*/ 2147483646 h 57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24" h="578">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6" name="湖南"/>
            <p:cNvSpPr>
              <a:spLocks/>
            </p:cNvSpPr>
            <p:nvPr/>
          </p:nvSpPr>
          <p:spPr bwMode="auto">
            <a:xfrm>
              <a:off x="4627563" y="4510088"/>
              <a:ext cx="628650" cy="730250"/>
            </a:xfrm>
            <a:custGeom>
              <a:avLst/>
              <a:gdLst>
                <a:gd name="T0" fmla="*/ 2147483646 w 344"/>
                <a:gd name="T1" fmla="*/ 2147483646 h 400"/>
                <a:gd name="T2" fmla="*/ 2147483646 w 344"/>
                <a:gd name="T3" fmla="*/ 2147483646 h 400"/>
                <a:gd name="T4" fmla="*/ 2147483646 w 344"/>
                <a:gd name="T5" fmla="*/ 2147483646 h 400"/>
                <a:gd name="T6" fmla="*/ 2147483646 w 344"/>
                <a:gd name="T7" fmla="*/ 2147483646 h 400"/>
                <a:gd name="T8" fmla="*/ 2147483646 w 344"/>
                <a:gd name="T9" fmla="*/ 2147483646 h 400"/>
                <a:gd name="T10" fmla="*/ 2147483646 w 344"/>
                <a:gd name="T11" fmla="*/ 2147483646 h 400"/>
                <a:gd name="T12" fmla="*/ 2147483646 w 344"/>
                <a:gd name="T13" fmla="*/ 2147483646 h 400"/>
                <a:gd name="T14" fmla="*/ 2147483646 w 344"/>
                <a:gd name="T15" fmla="*/ 2147483646 h 400"/>
                <a:gd name="T16" fmla="*/ 2147483646 w 344"/>
                <a:gd name="T17" fmla="*/ 2147483646 h 400"/>
                <a:gd name="T18" fmla="*/ 2147483646 w 344"/>
                <a:gd name="T19" fmla="*/ 2147483646 h 400"/>
                <a:gd name="T20" fmla="*/ 2147483646 w 344"/>
                <a:gd name="T21" fmla="*/ 0 h 400"/>
                <a:gd name="T22" fmla="*/ 2147483646 w 344"/>
                <a:gd name="T23" fmla="*/ 2147483646 h 400"/>
                <a:gd name="T24" fmla="*/ 2147483646 w 344"/>
                <a:gd name="T25" fmla="*/ 2147483646 h 400"/>
                <a:gd name="T26" fmla="*/ 2147483646 w 344"/>
                <a:gd name="T27" fmla="*/ 2147483646 h 400"/>
                <a:gd name="T28" fmla="*/ 2147483646 w 344"/>
                <a:gd name="T29" fmla="*/ 2147483646 h 400"/>
                <a:gd name="T30" fmla="*/ 2147483646 w 344"/>
                <a:gd name="T31" fmla="*/ 2147483646 h 400"/>
                <a:gd name="T32" fmla="*/ 2147483646 w 344"/>
                <a:gd name="T33" fmla="*/ 2147483646 h 400"/>
                <a:gd name="T34" fmla="*/ 2147483646 w 344"/>
                <a:gd name="T35" fmla="*/ 2147483646 h 400"/>
                <a:gd name="T36" fmla="*/ 2147483646 w 344"/>
                <a:gd name="T37" fmla="*/ 2147483646 h 400"/>
                <a:gd name="T38" fmla="*/ 2147483646 w 344"/>
                <a:gd name="T39" fmla="*/ 2147483646 h 400"/>
                <a:gd name="T40" fmla="*/ 2147483646 w 344"/>
                <a:gd name="T41" fmla="*/ 2147483646 h 400"/>
                <a:gd name="T42" fmla="*/ 2147483646 w 344"/>
                <a:gd name="T43" fmla="*/ 2147483646 h 400"/>
                <a:gd name="T44" fmla="*/ 2147483646 w 344"/>
                <a:gd name="T45" fmla="*/ 2147483646 h 400"/>
                <a:gd name="T46" fmla="*/ 2147483646 w 344"/>
                <a:gd name="T47" fmla="*/ 2147483646 h 400"/>
                <a:gd name="T48" fmla="*/ 2147483646 w 344"/>
                <a:gd name="T49" fmla="*/ 2147483646 h 400"/>
                <a:gd name="T50" fmla="*/ 2147483646 w 344"/>
                <a:gd name="T51" fmla="*/ 2147483646 h 400"/>
                <a:gd name="T52" fmla="*/ 2147483646 w 344"/>
                <a:gd name="T53" fmla="*/ 2147483646 h 400"/>
                <a:gd name="T54" fmla="*/ 2147483646 w 344"/>
                <a:gd name="T55" fmla="*/ 2147483646 h 400"/>
                <a:gd name="T56" fmla="*/ 2147483646 w 344"/>
                <a:gd name="T57" fmla="*/ 2147483646 h 400"/>
                <a:gd name="T58" fmla="*/ 2147483646 w 344"/>
                <a:gd name="T59" fmla="*/ 2147483646 h 400"/>
                <a:gd name="T60" fmla="*/ 2147483646 w 344"/>
                <a:gd name="T61" fmla="*/ 2147483646 h 400"/>
                <a:gd name="T62" fmla="*/ 2147483646 w 344"/>
                <a:gd name="T63" fmla="*/ 2147483646 h 400"/>
                <a:gd name="T64" fmla="*/ 2147483646 w 344"/>
                <a:gd name="T65" fmla="*/ 2147483646 h 400"/>
                <a:gd name="T66" fmla="*/ 2147483646 w 344"/>
                <a:gd name="T67" fmla="*/ 2147483646 h 400"/>
                <a:gd name="T68" fmla="*/ 2147483646 w 344"/>
                <a:gd name="T69" fmla="*/ 2147483646 h 400"/>
                <a:gd name="T70" fmla="*/ 2147483646 w 344"/>
                <a:gd name="T71" fmla="*/ 2147483646 h 400"/>
                <a:gd name="T72" fmla="*/ 2147483646 w 344"/>
                <a:gd name="T73" fmla="*/ 2147483646 h 400"/>
                <a:gd name="T74" fmla="*/ 2147483646 w 344"/>
                <a:gd name="T75" fmla="*/ 2147483646 h 400"/>
                <a:gd name="T76" fmla="*/ 2147483646 w 344"/>
                <a:gd name="T77" fmla="*/ 2147483646 h 400"/>
                <a:gd name="T78" fmla="*/ 2147483646 w 344"/>
                <a:gd name="T79" fmla="*/ 2147483646 h 400"/>
                <a:gd name="T80" fmla="*/ 2147483646 w 344"/>
                <a:gd name="T81" fmla="*/ 2147483646 h 400"/>
                <a:gd name="T82" fmla="*/ 2147483646 w 344"/>
                <a:gd name="T83" fmla="*/ 2147483646 h 400"/>
                <a:gd name="T84" fmla="*/ 2147483646 w 344"/>
                <a:gd name="T85" fmla="*/ 2147483646 h 400"/>
                <a:gd name="T86" fmla="*/ 2147483646 w 344"/>
                <a:gd name="T87" fmla="*/ 2147483646 h 400"/>
                <a:gd name="T88" fmla="*/ 2147483646 w 344"/>
                <a:gd name="T89" fmla="*/ 2147483646 h 400"/>
                <a:gd name="T90" fmla="*/ 2147483646 w 344"/>
                <a:gd name="T91" fmla="*/ 2147483646 h 400"/>
                <a:gd name="T92" fmla="*/ 2147483646 w 344"/>
                <a:gd name="T93" fmla="*/ 2147483646 h 400"/>
                <a:gd name="T94" fmla="*/ 2147483646 w 344"/>
                <a:gd name="T95" fmla="*/ 2147483646 h 400"/>
                <a:gd name="T96" fmla="*/ 2147483646 w 344"/>
                <a:gd name="T97" fmla="*/ 2147483646 h 400"/>
                <a:gd name="T98" fmla="*/ 2147483646 w 344"/>
                <a:gd name="T99" fmla="*/ 2147483646 h 400"/>
                <a:gd name="T100" fmla="*/ 2147483646 w 344"/>
                <a:gd name="T101" fmla="*/ 2147483646 h 400"/>
                <a:gd name="T102" fmla="*/ 2147483646 w 344"/>
                <a:gd name="T103" fmla="*/ 2147483646 h 400"/>
                <a:gd name="T104" fmla="*/ 2147483646 w 344"/>
                <a:gd name="T105" fmla="*/ 2147483646 h 4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344" h="40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38" name="组合 37"/>
            <p:cNvGrpSpPr/>
            <p:nvPr/>
          </p:nvGrpSpPr>
          <p:grpSpPr>
            <a:xfrm>
              <a:off x="874713" y="1208088"/>
              <a:ext cx="5953125" cy="4921250"/>
              <a:chOff x="874713" y="1208088"/>
              <a:chExt cx="5953125" cy="4921250"/>
            </a:xfrm>
            <a:blipFill dpi="0" rotWithShape="1">
              <a:blip r:embed="rId4"/>
              <a:srcRect/>
              <a:stretch>
                <a:fillRect/>
              </a:stretch>
            </a:blipFill>
          </p:grpSpPr>
          <p:sp>
            <p:nvSpPr>
              <p:cNvPr id="3" name="内蒙古"/>
              <p:cNvSpPr>
                <a:spLocks/>
              </p:cNvSpPr>
              <p:nvPr/>
            </p:nvSpPr>
            <p:spPr bwMode="auto">
              <a:xfrm>
                <a:off x="3375025" y="1263651"/>
                <a:ext cx="2608263" cy="2225675"/>
              </a:xfrm>
              <a:custGeom>
                <a:avLst/>
                <a:gdLst>
                  <a:gd name="T0" fmla="*/ 2147483646 w 1428"/>
                  <a:gd name="T1" fmla="*/ 2147483646 h 1218"/>
                  <a:gd name="T2" fmla="*/ 2147483646 w 1428"/>
                  <a:gd name="T3" fmla="*/ 2147483646 h 1218"/>
                  <a:gd name="T4" fmla="*/ 2147483646 w 1428"/>
                  <a:gd name="T5" fmla="*/ 2147483646 h 1218"/>
                  <a:gd name="T6" fmla="*/ 2147483646 w 1428"/>
                  <a:gd name="T7" fmla="*/ 2147483646 h 1218"/>
                  <a:gd name="T8" fmla="*/ 2147483646 w 1428"/>
                  <a:gd name="T9" fmla="*/ 2147483646 h 1218"/>
                  <a:gd name="T10" fmla="*/ 2147483646 w 1428"/>
                  <a:gd name="T11" fmla="*/ 2147483646 h 1218"/>
                  <a:gd name="T12" fmla="*/ 2147483646 w 1428"/>
                  <a:gd name="T13" fmla="*/ 2147483646 h 1218"/>
                  <a:gd name="T14" fmla="*/ 2147483646 w 1428"/>
                  <a:gd name="T15" fmla="*/ 2147483646 h 1218"/>
                  <a:gd name="T16" fmla="*/ 2147483646 w 1428"/>
                  <a:gd name="T17" fmla="*/ 2147483646 h 1218"/>
                  <a:gd name="T18" fmla="*/ 2147483646 w 1428"/>
                  <a:gd name="T19" fmla="*/ 2147483646 h 1218"/>
                  <a:gd name="T20" fmla="*/ 2147483646 w 1428"/>
                  <a:gd name="T21" fmla="*/ 2147483646 h 1218"/>
                  <a:gd name="T22" fmla="*/ 2147483646 w 1428"/>
                  <a:gd name="T23" fmla="*/ 2147483646 h 1218"/>
                  <a:gd name="T24" fmla="*/ 2147483646 w 1428"/>
                  <a:gd name="T25" fmla="*/ 2147483646 h 1218"/>
                  <a:gd name="T26" fmla="*/ 2147483646 w 1428"/>
                  <a:gd name="T27" fmla="*/ 2147483646 h 1218"/>
                  <a:gd name="T28" fmla="*/ 2147483646 w 1428"/>
                  <a:gd name="T29" fmla="*/ 2147483646 h 1218"/>
                  <a:gd name="T30" fmla="*/ 2147483646 w 1428"/>
                  <a:gd name="T31" fmla="*/ 2147483646 h 1218"/>
                  <a:gd name="T32" fmla="*/ 2147483646 w 1428"/>
                  <a:gd name="T33" fmla="*/ 2147483646 h 1218"/>
                  <a:gd name="T34" fmla="*/ 2147483646 w 1428"/>
                  <a:gd name="T35" fmla="*/ 2147483646 h 1218"/>
                  <a:gd name="T36" fmla="*/ 2147483646 w 1428"/>
                  <a:gd name="T37" fmla="*/ 2147483646 h 1218"/>
                  <a:gd name="T38" fmla="*/ 2147483646 w 1428"/>
                  <a:gd name="T39" fmla="*/ 2147483646 h 1218"/>
                  <a:gd name="T40" fmla="*/ 2147483646 w 1428"/>
                  <a:gd name="T41" fmla="*/ 2147483646 h 1218"/>
                  <a:gd name="T42" fmla="*/ 2147483646 w 1428"/>
                  <a:gd name="T43" fmla="*/ 2147483646 h 1218"/>
                  <a:gd name="T44" fmla="*/ 0 w 1428"/>
                  <a:gd name="T45" fmla="*/ 2147483646 h 1218"/>
                  <a:gd name="T46" fmla="*/ 2147483646 w 1428"/>
                  <a:gd name="T47" fmla="*/ 2147483646 h 1218"/>
                  <a:gd name="T48" fmla="*/ 2147483646 w 1428"/>
                  <a:gd name="T49" fmla="*/ 2147483646 h 1218"/>
                  <a:gd name="T50" fmla="*/ 2147483646 w 1428"/>
                  <a:gd name="T51" fmla="*/ 2147483646 h 1218"/>
                  <a:gd name="T52" fmla="*/ 2147483646 w 1428"/>
                  <a:gd name="T53" fmla="*/ 2147483646 h 1218"/>
                  <a:gd name="T54" fmla="*/ 2147483646 w 1428"/>
                  <a:gd name="T55" fmla="*/ 2147483646 h 1218"/>
                  <a:gd name="T56" fmla="*/ 2147483646 w 1428"/>
                  <a:gd name="T57" fmla="*/ 2147483646 h 1218"/>
                  <a:gd name="T58" fmla="*/ 2147483646 w 1428"/>
                  <a:gd name="T59" fmla="*/ 2147483646 h 1218"/>
                  <a:gd name="T60" fmla="*/ 2147483646 w 1428"/>
                  <a:gd name="T61" fmla="*/ 2147483646 h 1218"/>
                  <a:gd name="T62" fmla="*/ 2147483646 w 1428"/>
                  <a:gd name="T63" fmla="*/ 2147483646 h 1218"/>
                  <a:gd name="T64" fmla="*/ 2147483646 w 1428"/>
                  <a:gd name="T65" fmla="*/ 2147483646 h 1218"/>
                  <a:gd name="T66" fmla="*/ 2147483646 w 1428"/>
                  <a:gd name="T67" fmla="*/ 2147483646 h 1218"/>
                  <a:gd name="T68" fmla="*/ 2147483646 w 1428"/>
                  <a:gd name="T69" fmla="*/ 2147483646 h 1218"/>
                  <a:gd name="T70" fmla="*/ 2147483646 w 1428"/>
                  <a:gd name="T71" fmla="*/ 2147483646 h 1218"/>
                  <a:gd name="T72" fmla="*/ 2147483646 w 1428"/>
                  <a:gd name="T73" fmla="*/ 2147483646 h 1218"/>
                  <a:gd name="T74" fmla="*/ 2147483646 w 1428"/>
                  <a:gd name="T75" fmla="*/ 2147483646 h 1218"/>
                  <a:gd name="T76" fmla="*/ 2147483646 w 1428"/>
                  <a:gd name="T77" fmla="*/ 2147483646 h 1218"/>
                  <a:gd name="T78" fmla="*/ 2147483646 w 1428"/>
                  <a:gd name="T79" fmla="*/ 2147483646 h 1218"/>
                  <a:gd name="T80" fmla="*/ 2147483646 w 1428"/>
                  <a:gd name="T81" fmla="*/ 2147483646 h 1218"/>
                  <a:gd name="T82" fmla="*/ 2147483646 w 1428"/>
                  <a:gd name="T83" fmla="*/ 2147483646 h 1218"/>
                  <a:gd name="T84" fmla="*/ 2147483646 w 1428"/>
                  <a:gd name="T85" fmla="*/ 2147483646 h 1218"/>
                  <a:gd name="T86" fmla="*/ 2147483646 w 1428"/>
                  <a:gd name="T87" fmla="*/ 2147483646 h 1218"/>
                  <a:gd name="T88" fmla="*/ 2147483646 w 1428"/>
                  <a:gd name="T89" fmla="*/ 2147483646 h 1218"/>
                  <a:gd name="T90" fmla="*/ 2147483646 w 1428"/>
                  <a:gd name="T91" fmla="*/ 2147483646 h 1218"/>
                  <a:gd name="T92" fmla="*/ 2147483646 w 1428"/>
                  <a:gd name="T93" fmla="*/ 2147483646 h 1218"/>
                  <a:gd name="T94" fmla="*/ 2147483646 w 1428"/>
                  <a:gd name="T95" fmla="*/ 2147483646 h 1218"/>
                  <a:gd name="T96" fmla="*/ 2147483646 w 1428"/>
                  <a:gd name="T97" fmla="*/ 2147483646 h 1218"/>
                  <a:gd name="T98" fmla="*/ 2147483646 w 1428"/>
                  <a:gd name="T99" fmla="*/ 2147483646 h 1218"/>
                  <a:gd name="T100" fmla="*/ 2147483646 w 1428"/>
                  <a:gd name="T101" fmla="*/ 2147483646 h 1218"/>
                  <a:gd name="T102" fmla="*/ 2147483646 w 1428"/>
                  <a:gd name="T103" fmla="*/ 2147483646 h 1218"/>
                  <a:gd name="T104" fmla="*/ 2147483646 w 1428"/>
                  <a:gd name="T105" fmla="*/ 2147483646 h 1218"/>
                  <a:gd name="T106" fmla="*/ 2147483646 w 1428"/>
                  <a:gd name="T107" fmla="*/ 2147483646 h 1218"/>
                  <a:gd name="T108" fmla="*/ 2147483646 w 1428"/>
                  <a:gd name="T109" fmla="*/ 2147483646 h 1218"/>
                  <a:gd name="T110" fmla="*/ 2147483646 w 1428"/>
                  <a:gd name="T111" fmla="*/ 2147483646 h 1218"/>
                  <a:gd name="T112" fmla="*/ 2147483646 w 1428"/>
                  <a:gd name="T113" fmla="*/ 2147483646 h 1218"/>
                  <a:gd name="T114" fmla="*/ 2147483646 w 1428"/>
                  <a:gd name="T115" fmla="*/ 2147483646 h 1218"/>
                  <a:gd name="T116" fmla="*/ 2147483646 w 1428"/>
                  <a:gd name="T117" fmla="*/ 2147483646 h 121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28" h="1218">
                    <a:moveTo>
                      <a:pt x="1398" y="128"/>
                    </a:moveTo>
                    <a:lnTo>
                      <a:pt x="1394" y="112"/>
                    </a:lnTo>
                    <a:lnTo>
                      <a:pt x="1378" y="86"/>
                    </a:lnTo>
                    <a:lnTo>
                      <a:pt x="1366" y="80"/>
                    </a:lnTo>
                    <a:lnTo>
                      <a:pt x="1354" y="86"/>
                    </a:lnTo>
                    <a:lnTo>
                      <a:pt x="1348" y="100"/>
                    </a:lnTo>
                    <a:lnTo>
                      <a:pt x="1346" y="102"/>
                    </a:lnTo>
                    <a:lnTo>
                      <a:pt x="1344" y="102"/>
                    </a:lnTo>
                    <a:lnTo>
                      <a:pt x="1322" y="106"/>
                    </a:lnTo>
                    <a:lnTo>
                      <a:pt x="1318" y="108"/>
                    </a:lnTo>
                    <a:lnTo>
                      <a:pt x="1316" y="112"/>
                    </a:lnTo>
                    <a:lnTo>
                      <a:pt x="1310" y="116"/>
                    </a:lnTo>
                    <a:lnTo>
                      <a:pt x="1298" y="126"/>
                    </a:lnTo>
                    <a:lnTo>
                      <a:pt x="1296" y="128"/>
                    </a:lnTo>
                    <a:lnTo>
                      <a:pt x="1286" y="130"/>
                    </a:lnTo>
                    <a:lnTo>
                      <a:pt x="1276" y="126"/>
                    </a:lnTo>
                    <a:lnTo>
                      <a:pt x="1264" y="118"/>
                    </a:lnTo>
                    <a:lnTo>
                      <a:pt x="1262" y="116"/>
                    </a:lnTo>
                    <a:lnTo>
                      <a:pt x="1244" y="96"/>
                    </a:lnTo>
                    <a:lnTo>
                      <a:pt x="1240" y="90"/>
                    </a:lnTo>
                    <a:lnTo>
                      <a:pt x="1238" y="84"/>
                    </a:lnTo>
                    <a:lnTo>
                      <a:pt x="1238" y="62"/>
                    </a:lnTo>
                    <a:lnTo>
                      <a:pt x="1238" y="60"/>
                    </a:lnTo>
                    <a:lnTo>
                      <a:pt x="1242" y="56"/>
                    </a:lnTo>
                    <a:lnTo>
                      <a:pt x="1218" y="48"/>
                    </a:lnTo>
                    <a:lnTo>
                      <a:pt x="1218" y="56"/>
                    </a:lnTo>
                    <a:lnTo>
                      <a:pt x="1216" y="60"/>
                    </a:lnTo>
                    <a:lnTo>
                      <a:pt x="1210" y="64"/>
                    </a:lnTo>
                    <a:lnTo>
                      <a:pt x="1202" y="68"/>
                    </a:lnTo>
                    <a:lnTo>
                      <a:pt x="1200" y="68"/>
                    </a:lnTo>
                    <a:lnTo>
                      <a:pt x="1200" y="66"/>
                    </a:lnTo>
                    <a:lnTo>
                      <a:pt x="1188" y="64"/>
                    </a:lnTo>
                    <a:lnTo>
                      <a:pt x="1190" y="72"/>
                    </a:lnTo>
                    <a:lnTo>
                      <a:pt x="1170" y="60"/>
                    </a:lnTo>
                    <a:lnTo>
                      <a:pt x="1168" y="60"/>
                    </a:lnTo>
                    <a:lnTo>
                      <a:pt x="1168" y="58"/>
                    </a:lnTo>
                    <a:lnTo>
                      <a:pt x="1164" y="46"/>
                    </a:lnTo>
                    <a:lnTo>
                      <a:pt x="1162" y="32"/>
                    </a:lnTo>
                    <a:lnTo>
                      <a:pt x="1164" y="22"/>
                    </a:lnTo>
                    <a:lnTo>
                      <a:pt x="1166" y="16"/>
                    </a:lnTo>
                    <a:lnTo>
                      <a:pt x="1172" y="6"/>
                    </a:lnTo>
                    <a:lnTo>
                      <a:pt x="1170" y="0"/>
                    </a:lnTo>
                    <a:lnTo>
                      <a:pt x="1150" y="2"/>
                    </a:lnTo>
                    <a:lnTo>
                      <a:pt x="1142" y="4"/>
                    </a:lnTo>
                    <a:lnTo>
                      <a:pt x="1136" y="8"/>
                    </a:lnTo>
                    <a:lnTo>
                      <a:pt x="1132" y="14"/>
                    </a:lnTo>
                    <a:lnTo>
                      <a:pt x="1128" y="22"/>
                    </a:lnTo>
                    <a:lnTo>
                      <a:pt x="1116" y="40"/>
                    </a:lnTo>
                    <a:lnTo>
                      <a:pt x="1128" y="40"/>
                    </a:lnTo>
                    <a:lnTo>
                      <a:pt x="1130" y="40"/>
                    </a:lnTo>
                    <a:lnTo>
                      <a:pt x="1140" y="44"/>
                    </a:lnTo>
                    <a:lnTo>
                      <a:pt x="1142" y="44"/>
                    </a:lnTo>
                    <a:lnTo>
                      <a:pt x="1142" y="46"/>
                    </a:lnTo>
                    <a:lnTo>
                      <a:pt x="1142" y="48"/>
                    </a:lnTo>
                    <a:lnTo>
                      <a:pt x="1144" y="64"/>
                    </a:lnTo>
                    <a:lnTo>
                      <a:pt x="1150" y="80"/>
                    </a:lnTo>
                    <a:lnTo>
                      <a:pt x="1150" y="82"/>
                    </a:lnTo>
                    <a:lnTo>
                      <a:pt x="1150" y="84"/>
                    </a:lnTo>
                    <a:lnTo>
                      <a:pt x="1122" y="136"/>
                    </a:lnTo>
                    <a:lnTo>
                      <a:pt x="1120" y="142"/>
                    </a:lnTo>
                    <a:lnTo>
                      <a:pt x="1118" y="154"/>
                    </a:lnTo>
                    <a:lnTo>
                      <a:pt x="1114" y="190"/>
                    </a:lnTo>
                    <a:lnTo>
                      <a:pt x="1114" y="192"/>
                    </a:lnTo>
                    <a:lnTo>
                      <a:pt x="1104" y="212"/>
                    </a:lnTo>
                    <a:lnTo>
                      <a:pt x="1110" y="220"/>
                    </a:lnTo>
                    <a:lnTo>
                      <a:pt x="1110" y="222"/>
                    </a:lnTo>
                    <a:lnTo>
                      <a:pt x="1110" y="236"/>
                    </a:lnTo>
                    <a:lnTo>
                      <a:pt x="1110" y="242"/>
                    </a:lnTo>
                    <a:lnTo>
                      <a:pt x="1108" y="244"/>
                    </a:lnTo>
                    <a:lnTo>
                      <a:pt x="1106" y="244"/>
                    </a:lnTo>
                    <a:lnTo>
                      <a:pt x="1098" y="250"/>
                    </a:lnTo>
                    <a:lnTo>
                      <a:pt x="1088" y="262"/>
                    </a:lnTo>
                    <a:lnTo>
                      <a:pt x="1052" y="302"/>
                    </a:lnTo>
                    <a:lnTo>
                      <a:pt x="1050" y="304"/>
                    </a:lnTo>
                    <a:lnTo>
                      <a:pt x="1048" y="304"/>
                    </a:lnTo>
                    <a:lnTo>
                      <a:pt x="1046" y="302"/>
                    </a:lnTo>
                    <a:lnTo>
                      <a:pt x="1030" y="292"/>
                    </a:lnTo>
                    <a:lnTo>
                      <a:pt x="1020" y="282"/>
                    </a:lnTo>
                    <a:lnTo>
                      <a:pt x="1014" y="280"/>
                    </a:lnTo>
                    <a:lnTo>
                      <a:pt x="1008" y="278"/>
                    </a:lnTo>
                    <a:lnTo>
                      <a:pt x="982" y="276"/>
                    </a:lnTo>
                    <a:lnTo>
                      <a:pt x="982" y="314"/>
                    </a:lnTo>
                    <a:lnTo>
                      <a:pt x="966" y="384"/>
                    </a:lnTo>
                    <a:lnTo>
                      <a:pt x="964" y="392"/>
                    </a:lnTo>
                    <a:lnTo>
                      <a:pt x="964" y="402"/>
                    </a:lnTo>
                    <a:lnTo>
                      <a:pt x="962" y="432"/>
                    </a:lnTo>
                    <a:lnTo>
                      <a:pt x="968" y="440"/>
                    </a:lnTo>
                    <a:lnTo>
                      <a:pt x="974" y="430"/>
                    </a:lnTo>
                    <a:lnTo>
                      <a:pt x="974" y="428"/>
                    </a:lnTo>
                    <a:lnTo>
                      <a:pt x="994" y="420"/>
                    </a:lnTo>
                    <a:lnTo>
                      <a:pt x="1044" y="428"/>
                    </a:lnTo>
                    <a:lnTo>
                      <a:pt x="1050" y="420"/>
                    </a:lnTo>
                    <a:lnTo>
                      <a:pt x="1058" y="408"/>
                    </a:lnTo>
                    <a:lnTo>
                      <a:pt x="1060" y="406"/>
                    </a:lnTo>
                    <a:lnTo>
                      <a:pt x="1080" y="402"/>
                    </a:lnTo>
                    <a:lnTo>
                      <a:pt x="1106" y="400"/>
                    </a:lnTo>
                    <a:lnTo>
                      <a:pt x="1112" y="404"/>
                    </a:lnTo>
                    <a:lnTo>
                      <a:pt x="1120" y="410"/>
                    </a:lnTo>
                    <a:lnTo>
                      <a:pt x="1136" y="428"/>
                    </a:lnTo>
                    <a:lnTo>
                      <a:pt x="1158" y="440"/>
                    </a:lnTo>
                    <a:lnTo>
                      <a:pt x="1174" y="452"/>
                    </a:lnTo>
                    <a:lnTo>
                      <a:pt x="1184" y="462"/>
                    </a:lnTo>
                    <a:lnTo>
                      <a:pt x="1190" y="472"/>
                    </a:lnTo>
                    <a:lnTo>
                      <a:pt x="1192" y="480"/>
                    </a:lnTo>
                    <a:lnTo>
                      <a:pt x="1190" y="488"/>
                    </a:lnTo>
                    <a:lnTo>
                      <a:pt x="1186" y="492"/>
                    </a:lnTo>
                    <a:lnTo>
                      <a:pt x="1184" y="496"/>
                    </a:lnTo>
                    <a:lnTo>
                      <a:pt x="1174" y="498"/>
                    </a:lnTo>
                    <a:lnTo>
                      <a:pt x="1172" y="498"/>
                    </a:lnTo>
                    <a:lnTo>
                      <a:pt x="1126" y="498"/>
                    </a:lnTo>
                    <a:lnTo>
                      <a:pt x="1112" y="498"/>
                    </a:lnTo>
                    <a:lnTo>
                      <a:pt x="1102" y="500"/>
                    </a:lnTo>
                    <a:lnTo>
                      <a:pt x="1084" y="512"/>
                    </a:lnTo>
                    <a:lnTo>
                      <a:pt x="1054" y="532"/>
                    </a:lnTo>
                    <a:lnTo>
                      <a:pt x="1042" y="536"/>
                    </a:lnTo>
                    <a:lnTo>
                      <a:pt x="1034" y="538"/>
                    </a:lnTo>
                    <a:lnTo>
                      <a:pt x="1018" y="540"/>
                    </a:lnTo>
                    <a:lnTo>
                      <a:pt x="1010" y="580"/>
                    </a:lnTo>
                    <a:lnTo>
                      <a:pt x="1004" y="596"/>
                    </a:lnTo>
                    <a:lnTo>
                      <a:pt x="1000" y="602"/>
                    </a:lnTo>
                    <a:lnTo>
                      <a:pt x="996" y="606"/>
                    </a:lnTo>
                    <a:lnTo>
                      <a:pt x="990" y="610"/>
                    </a:lnTo>
                    <a:lnTo>
                      <a:pt x="984" y="614"/>
                    </a:lnTo>
                    <a:lnTo>
                      <a:pt x="966" y="620"/>
                    </a:lnTo>
                    <a:lnTo>
                      <a:pt x="956" y="622"/>
                    </a:lnTo>
                    <a:lnTo>
                      <a:pt x="946" y="626"/>
                    </a:lnTo>
                    <a:lnTo>
                      <a:pt x="926" y="634"/>
                    </a:lnTo>
                    <a:lnTo>
                      <a:pt x="914" y="664"/>
                    </a:lnTo>
                    <a:lnTo>
                      <a:pt x="912" y="664"/>
                    </a:lnTo>
                    <a:lnTo>
                      <a:pt x="910" y="664"/>
                    </a:lnTo>
                    <a:lnTo>
                      <a:pt x="874" y="680"/>
                    </a:lnTo>
                    <a:lnTo>
                      <a:pt x="872" y="680"/>
                    </a:lnTo>
                    <a:lnTo>
                      <a:pt x="854" y="676"/>
                    </a:lnTo>
                    <a:lnTo>
                      <a:pt x="834" y="670"/>
                    </a:lnTo>
                    <a:lnTo>
                      <a:pt x="820" y="664"/>
                    </a:lnTo>
                    <a:lnTo>
                      <a:pt x="814" y="662"/>
                    </a:lnTo>
                    <a:lnTo>
                      <a:pt x="806" y="660"/>
                    </a:lnTo>
                    <a:lnTo>
                      <a:pt x="798" y="660"/>
                    </a:lnTo>
                    <a:lnTo>
                      <a:pt x="790" y="662"/>
                    </a:lnTo>
                    <a:lnTo>
                      <a:pt x="784" y="672"/>
                    </a:lnTo>
                    <a:lnTo>
                      <a:pt x="778" y="684"/>
                    </a:lnTo>
                    <a:lnTo>
                      <a:pt x="776" y="698"/>
                    </a:lnTo>
                    <a:lnTo>
                      <a:pt x="776" y="710"/>
                    </a:lnTo>
                    <a:lnTo>
                      <a:pt x="778" y="722"/>
                    </a:lnTo>
                    <a:lnTo>
                      <a:pt x="782" y="728"/>
                    </a:lnTo>
                    <a:lnTo>
                      <a:pt x="786" y="728"/>
                    </a:lnTo>
                    <a:lnTo>
                      <a:pt x="794" y="724"/>
                    </a:lnTo>
                    <a:lnTo>
                      <a:pt x="794" y="748"/>
                    </a:lnTo>
                    <a:lnTo>
                      <a:pt x="794" y="756"/>
                    </a:lnTo>
                    <a:lnTo>
                      <a:pt x="792" y="760"/>
                    </a:lnTo>
                    <a:lnTo>
                      <a:pt x="790" y="764"/>
                    </a:lnTo>
                    <a:lnTo>
                      <a:pt x="786" y="768"/>
                    </a:lnTo>
                    <a:lnTo>
                      <a:pt x="776" y="774"/>
                    </a:lnTo>
                    <a:lnTo>
                      <a:pt x="764" y="778"/>
                    </a:lnTo>
                    <a:lnTo>
                      <a:pt x="758" y="780"/>
                    </a:lnTo>
                    <a:lnTo>
                      <a:pt x="750" y="786"/>
                    </a:lnTo>
                    <a:lnTo>
                      <a:pt x="738" y="798"/>
                    </a:lnTo>
                    <a:lnTo>
                      <a:pt x="724" y="818"/>
                    </a:lnTo>
                    <a:lnTo>
                      <a:pt x="708" y="844"/>
                    </a:lnTo>
                    <a:lnTo>
                      <a:pt x="706" y="844"/>
                    </a:lnTo>
                    <a:lnTo>
                      <a:pt x="682" y="860"/>
                    </a:lnTo>
                    <a:lnTo>
                      <a:pt x="688" y="860"/>
                    </a:lnTo>
                    <a:lnTo>
                      <a:pt x="688" y="862"/>
                    </a:lnTo>
                    <a:lnTo>
                      <a:pt x="688" y="864"/>
                    </a:lnTo>
                    <a:lnTo>
                      <a:pt x="686" y="868"/>
                    </a:lnTo>
                    <a:lnTo>
                      <a:pt x="678" y="868"/>
                    </a:lnTo>
                    <a:lnTo>
                      <a:pt x="610" y="868"/>
                    </a:lnTo>
                    <a:lnTo>
                      <a:pt x="584" y="868"/>
                    </a:lnTo>
                    <a:lnTo>
                      <a:pt x="558" y="870"/>
                    </a:lnTo>
                    <a:lnTo>
                      <a:pt x="532" y="874"/>
                    </a:lnTo>
                    <a:lnTo>
                      <a:pt x="510" y="882"/>
                    </a:lnTo>
                    <a:lnTo>
                      <a:pt x="488" y="890"/>
                    </a:lnTo>
                    <a:lnTo>
                      <a:pt x="468" y="900"/>
                    </a:lnTo>
                    <a:lnTo>
                      <a:pt x="450" y="914"/>
                    </a:lnTo>
                    <a:lnTo>
                      <a:pt x="434" y="928"/>
                    </a:lnTo>
                    <a:lnTo>
                      <a:pt x="432" y="930"/>
                    </a:lnTo>
                    <a:lnTo>
                      <a:pt x="430" y="930"/>
                    </a:lnTo>
                    <a:lnTo>
                      <a:pt x="402" y="934"/>
                    </a:lnTo>
                    <a:lnTo>
                      <a:pt x="400" y="934"/>
                    </a:lnTo>
                    <a:lnTo>
                      <a:pt x="398" y="934"/>
                    </a:lnTo>
                    <a:lnTo>
                      <a:pt x="390" y="916"/>
                    </a:lnTo>
                    <a:lnTo>
                      <a:pt x="362" y="922"/>
                    </a:lnTo>
                    <a:lnTo>
                      <a:pt x="350" y="922"/>
                    </a:lnTo>
                    <a:lnTo>
                      <a:pt x="336" y="920"/>
                    </a:lnTo>
                    <a:lnTo>
                      <a:pt x="320" y="916"/>
                    </a:lnTo>
                    <a:lnTo>
                      <a:pt x="304" y="908"/>
                    </a:lnTo>
                    <a:lnTo>
                      <a:pt x="290" y="900"/>
                    </a:lnTo>
                    <a:lnTo>
                      <a:pt x="274" y="892"/>
                    </a:lnTo>
                    <a:lnTo>
                      <a:pt x="246" y="872"/>
                    </a:lnTo>
                    <a:lnTo>
                      <a:pt x="238" y="866"/>
                    </a:lnTo>
                    <a:lnTo>
                      <a:pt x="226" y="860"/>
                    </a:lnTo>
                    <a:lnTo>
                      <a:pt x="214" y="856"/>
                    </a:lnTo>
                    <a:lnTo>
                      <a:pt x="202" y="854"/>
                    </a:lnTo>
                    <a:lnTo>
                      <a:pt x="176" y="852"/>
                    </a:lnTo>
                    <a:lnTo>
                      <a:pt x="148" y="856"/>
                    </a:lnTo>
                    <a:lnTo>
                      <a:pt x="116" y="858"/>
                    </a:lnTo>
                    <a:lnTo>
                      <a:pt x="86" y="856"/>
                    </a:lnTo>
                    <a:lnTo>
                      <a:pt x="68" y="854"/>
                    </a:lnTo>
                    <a:lnTo>
                      <a:pt x="48" y="852"/>
                    </a:lnTo>
                    <a:lnTo>
                      <a:pt x="2" y="838"/>
                    </a:lnTo>
                    <a:lnTo>
                      <a:pt x="0" y="844"/>
                    </a:lnTo>
                    <a:lnTo>
                      <a:pt x="2" y="844"/>
                    </a:lnTo>
                    <a:lnTo>
                      <a:pt x="2" y="852"/>
                    </a:lnTo>
                    <a:lnTo>
                      <a:pt x="10" y="868"/>
                    </a:lnTo>
                    <a:lnTo>
                      <a:pt x="26" y="888"/>
                    </a:lnTo>
                    <a:lnTo>
                      <a:pt x="28" y="892"/>
                    </a:lnTo>
                    <a:lnTo>
                      <a:pt x="24" y="906"/>
                    </a:lnTo>
                    <a:lnTo>
                      <a:pt x="24" y="908"/>
                    </a:lnTo>
                    <a:lnTo>
                      <a:pt x="14" y="920"/>
                    </a:lnTo>
                    <a:lnTo>
                      <a:pt x="24" y="930"/>
                    </a:lnTo>
                    <a:lnTo>
                      <a:pt x="30" y="936"/>
                    </a:lnTo>
                    <a:lnTo>
                      <a:pt x="30" y="940"/>
                    </a:lnTo>
                    <a:lnTo>
                      <a:pt x="34" y="956"/>
                    </a:lnTo>
                    <a:lnTo>
                      <a:pt x="46" y="968"/>
                    </a:lnTo>
                    <a:lnTo>
                      <a:pt x="46" y="970"/>
                    </a:lnTo>
                    <a:lnTo>
                      <a:pt x="46" y="980"/>
                    </a:lnTo>
                    <a:lnTo>
                      <a:pt x="46" y="988"/>
                    </a:lnTo>
                    <a:lnTo>
                      <a:pt x="54" y="994"/>
                    </a:lnTo>
                    <a:lnTo>
                      <a:pt x="58" y="992"/>
                    </a:lnTo>
                    <a:lnTo>
                      <a:pt x="60" y="990"/>
                    </a:lnTo>
                    <a:lnTo>
                      <a:pt x="64" y="982"/>
                    </a:lnTo>
                    <a:lnTo>
                      <a:pt x="72" y="980"/>
                    </a:lnTo>
                    <a:lnTo>
                      <a:pt x="78" y="976"/>
                    </a:lnTo>
                    <a:lnTo>
                      <a:pt x="120" y="972"/>
                    </a:lnTo>
                    <a:lnTo>
                      <a:pt x="138" y="966"/>
                    </a:lnTo>
                    <a:lnTo>
                      <a:pt x="142" y="964"/>
                    </a:lnTo>
                    <a:lnTo>
                      <a:pt x="150" y="984"/>
                    </a:lnTo>
                    <a:lnTo>
                      <a:pt x="150" y="990"/>
                    </a:lnTo>
                    <a:lnTo>
                      <a:pt x="148" y="996"/>
                    </a:lnTo>
                    <a:lnTo>
                      <a:pt x="126" y="1028"/>
                    </a:lnTo>
                    <a:lnTo>
                      <a:pt x="126" y="1034"/>
                    </a:lnTo>
                    <a:lnTo>
                      <a:pt x="138" y="1044"/>
                    </a:lnTo>
                    <a:lnTo>
                      <a:pt x="148" y="1052"/>
                    </a:lnTo>
                    <a:lnTo>
                      <a:pt x="156" y="1060"/>
                    </a:lnTo>
                    <a:lnTo>
                      <a:pt x="162" y="1064"/>
                    </a:lnTo>
                    <a:lnTo>
                      <a:pt x="170" y="1068"/>
                    </a:lnTo>
                    <a:lnTo>
                      <a:pt x="178" y="1076"/>
                    </a:lnTo>
                    <a:lnTo>
                      <a:pt x="178" y="1078"/>
                    </a:lnTo>
                    <a:lnTo>
                      <a:pt x="186" y="1082"/>
                    </a:lnTo>
                    <a:lnTo>
                      <a:pt x="190" y="1082"/>
                    </a:lnTo>
                    <a:lnTo>
                      <a:pt x="192" y="1092"/>
                    </a:lnTo>
                    <a:lnTo>
                      <a:pt x="194" y="1100"/>
                    </a:lnTo>
                    <a:lnTo>
                      <a:pt x="196" y="1112"/>
                    </a:lnTo>
                    <a:lnTo>
                      <a:pt x="216" y="1116"/>
                    </a:lnTo>
                    <a:lnTo>
                      <a:pt x="218" y="1116"/>
                    </a:lnTo>
                    <a:lnTo>
                      <a:pt x="218" y="1118"/>
                    </a:lnTo>
                    <a:lnTo>
                      <a:pt x="220" y="1120"/>
                    </a:lnTo>
                    <a:lnTo>
                      <a:pt x="226" y="1130"/>
                    </a:lnTo>
                    <a:lnTo>
                      <a:pt x="242" y="1136"/>
                    </a:lnTo>
                    <a:lnTo>
                      <a:pt x="252" y="1130"/>
                    </a:lnTo>
                    <a:lnTo>
                      <a:pt x="250" y="1124"/>
                    </a:lnTo>
                    <a:lnTo>
                      <a:pt x="240" y="1114"/>
                    </a:lnTo>
                    <a:lnTo>
                      <a:pt x="242" y="1112"/>
                    </a:lnTo>
                    <a:lnTo>
                      <a:pt x="250" y="1094"/>
                    </a:lnTo>
                    <a:lnTo>
                      <a:pt x="270" y="1094"/>
                    </a:lnTo>
                    <a:lnTo>
                      <a:pt x="270" y="1096"/>
                    </a:lnTo>
                    <a:lnTo>
                      <a:pt x="298" y="1104"/>
                    </a:lnTo>
                    <a:lnTo>
                      <a:pt x="314" y="1102"/>
                    </a:lnTo>
                    <a:lnTo>
                      <a:pt x="326" y="1092"/>
                    </a:lnTo>
                    <a:lnTo>
                      <a:pt x="334" y="1080"/>
                    </a:lnTo>
                    <a:lnTo>
                      <a:pt x="342" y="1074"/>
                    </a:lnTo>
                    <a:lnTo>
                      <a:pt x="348" y="1070"/>
                    </a:lnTo>
                    <a:lnTo>
                      <a:pt x="354" y="1072"/>
                    </a:lnTo>
                    <a:lnTo>
                      <a:pt x="360" y="1070"/>
                    </a:lnTo>
                    <a:lnTo>
                      <a:pt x="368" y="1072"/>
                    </a:lnTo>
                    <a:lnTo>
                      <a:pt x="374" y="1072"/>
                    </a:lnTo>
                    <a:lnTo>
                      <a:pt x="374" y="1076"/>
                    </a:lnTo>
                    <a:lnTo>
                      <a:pt x="378" y="1084"/>
                    </a:lnTo>
                    <a:lnTo>
                      <a:pt x="382" y="1096"/>
                    </a:lnTo>
                    <a:lnTo>
                      <a:pt x="386" y="1108"/>
                    </a:lnTo>
                    <a:lnTo>
                      <a:pt x="386" y="1110"/>
                    </a:lnTo>
                    <a:lnTo>
                      <a:pt x="382" y="1124"/>
                    </a:lnTo>
                    <a:lnTo>
                      <a:pt x="368" y="1140"/>
                    </a:lnTo>
                    <a:lnTo>
                      <a:pt x="366" y="1142"/>
                    </a:lnTo>
                    <a:lnTo>
                      <a:pt x="338" y="1154"/>
                    </a:lnTo>
                    <a:lnTo>
                      <a:pt x="334" y="1162"/>
                    </a:lnTo>
                    <a:lnTo>
                      <a:pt x="330" y="1186"/>
                    </a:lnTo>
                    <a:lnTo>
                      <a:pt x="332" y="1196"/>
                    </a:lnTo>
                    <a:lnTo>
                      <a:pt x="340" y="1208"/>
                    </a:lnTo>
                    <a:lnTo>
                      <a:pt x="342" y="1212"/>
                    </a:lnTo>
                    <a:lnTo>
                      <a:pt x="352" y="1218"/>
                    </a:lnTo>
                    <a:lnTo>
                      <a:pt x="386" y="1218"/>
                    </a:lnTo>
                    <a:lnTo>
                      <a:pt x="414" y="1214"/>
                    </a:lnTo>
                    <a:lnTo>
                      <a:pt x="418" y="1210"/>
                    </a:lnTo>
                    <a:lnTo>
                      <a:pt x="424" y="1204"/>
                    </a:lnTo>
                    <a:lnTo>
                      <a:pt x="428" y="1204"/>
                    </a:lnTo>
                    <a:lnTo>
                      <a:pt x="448" y="1206"/>
                    </a:lnTo>
                    <a:lnTo>
                      <a:pt x="450" y="1204"/>
                    </a:lnTo>
                    <a:lnTo>
                      <a:pt x="448" y="1196"/>
                    </a:lnTo>
                    <a:lnTo>
                      <a:pt x="450" y="1188"/>
                    </a:lnTo>
                    <a:lnTo>
                      <a:pt x="458" y="1174"/>
                    </a:lnTo>
                    <a:lnTo>
                      <a:pt x="458" y="1148"/>
                    </a:lnTo>
                    <a:lnTo>
                      <a:pt x="474" y="1106"/>
                    </a:lnTo>
                    <a:lnTo>
                      <a:pt x="474" y="1104"/>
                    </a:lnTo>
                    <a:lnTo>
                      <a:pt x="500" y="1084"/>
                    </a:lnTo>
                    <a:lnTo>
                      <a:pt x="502" y="1082"/>
                    </a:lnTo>
                    <a:lnTo>
                      <a:pt x="522" y="1092"/>
                    </a:lnTo>
                    <a:lnTo>
                      <a:pt x="536" y="1102"/>
                    </a:lnTo>
                    <a:lnTo>
                      <a:pt x="538" y="1108"/>
                    </a:lnTo>
                    <a:lnTo>
                      <a:pt x="540" y="1110"/>
                    </a:lnTo>
                    <a:lnTo>
                      <a:pt x="538" y="1128"/>
                    </a:lnTo>
                    <a:lnTo>
                      <a:pt x="530" y="1140"/>
                    </a:lnTo>
                    <a:lnTo>
                      <a:pt x="526" y="1156"/>
                    </a:lnTo>
                    <a:lnTo>
                      <a:pt x="526" y="1172"/>
                    </a:lnTo>
                    <a:lnTo>
                      <a:pt x="530" y="1180"/>
                    </a:lnTo>
                    <a:lnTo>
                      <a:pt x="538" y="1180"/>
                    </a:lnTo>
                    <a:lnTo>
                      <a:pt x="540" y="1180"/>
                    </a:lnTo>
                    <a:lnTo>
                      <a:pt x="552" y="1180"/>
                    </a:lnTo>
                    <a:lnTo>
                      <a:pt x="556" y="1182"/>
                    </a:lnTo>
                    <a:lnTo>
                      <a:pt x="560" y="1186"/>
                    </a:lnTo>
                    <a:lnTo>
                      <a:pt x="566" y="1196"/>
                    </a:lnTo>
                    <a:lnTo>
                      <a:pt x="572" y="1200"/>
                    </a:lnTo>
                    <a:lnTo>
                      <a:pt x="574" y="1200"/>
                    </a:lnTo>
                    <a:lnTo>
                      <a:pt x="602" y="1212"/>
                    </a:lnTo>
                    <a:lnTo>
                      <a:pt x="614" y="1216"/>
                    </a:lnTo>
                    <a:lnTo>
                      <a:pt x="630" y="1214"/>
                    </a:lnTo>
                    <a:lnTo>
                      <a:pt x="638" y="1204"/>
                    </a:lnTo>
                    <a:lnTo>
                      <a:pt x="646" y="1164"/>
                    </a:lnTo>
                    <a:lnTo>
                      <a:pt x="648" y="1144"/>
                    </a:lnTo>
                    <a:lnTo>
                      <a:pt x="648" y="1142"/>
                    </a:lnTo>
                    <a:lnTo>
                      <a:pt x="650" y="1140"/>
                    </a:lnTo>
                    <a:lnTo>
                      <a:pt x="666" y="1128"/>
                    </a:lnTo>
                    <a:lnTo>
                      <a:pt x="674" y="1116"/>
                    </a:lnTo>
                    <a:lnTo>
                      <a:pt x="690" y="1108"/>
                    </a:lnTo>
                    <a:lnTo>
                      <a:pt x="700" y="1102"/>
                    </a:lnTo>
                    <a:lnTo>
                      <a:pt x="712" y="1098"/>
                    </a:lnTo>
                    <a:lnTo>
                      <a:pt x="706" y="1074"/>
                    </a:lnTo>
                    <a:lnTo>
                      <a:pt x="734" y="1076"/>
                    </a:lnTo>
                    <a:lnTo>
                      <a:pt x="734" y="1078"/>
                    </a:lnTo>
                    <a:lnTo>
                      <a:pt x="748" y="1084"/>
                    </a:lnTo>
                    <a:lnTo>
                      <a:pt x="748" y="1082"/>
                    </a:lnTo>
                    <a:lnTo>
                      <a:pt x="752" y="1068"/>
                    </a:lnTo>
                    <a:lnTo>
                      <a:pt x="752" y="1064"/>
                    </a:lnTo>
                    <a:lnTo>
                      <a:pt x="754" y="1066"/>
                    </a:lnTo>
                    <a:lnTo>
                      <a:pt x="756" y="1066"/>
                    </a:lnTo>
                    <a:lnTo>
                      <a:pt x="768" y="1068"/>
                    </a:lnTo>
                    <a:lnTo>
                      <a:pt x="774" y="1068"/>
                    </a:lnTo>
                    <a:lnTo>
                      <a:pt x="786" y="1056"/>
                    </a:lnTo>
                    <a:lnTo>
                      <a:pt x="788" y="1056"/>
                    </a:lnTo>
                    <a:lnTo>
                      <a:pt x="788" y="1054"/>
                    </a:lnTo>
                    <a:lnTo>
                      <a:pt x="790" y="1054"/>
                    </a:lnTo>
                    <a:lnTo>
                      <a:pt x="806" y="1052"/>
                    </a:lnTo>
                    <a:lnTo>
                      <a:pt x="818" y="1038"/>
                    </a:lnTo>
                    <a:lnTo>
                      <a:pt x="826" y="1028"/>
                    </a:lnTo>
                    <a:lnTo>
                      <a:pt x="826" y="1016"/>
                    </a:lnTo>
                    <a:lnTo>
                      <a:pt x="828" y="1010"/>
                    </a:lnTo>
                    <a:lnTo>
                      <a:pt x="834" y="1004"/>
                    </a:lnTo>
                    <a:lnTo>
                      <a:pt x="836" y="1004"/>
                    </a:lnTo>
                    <a:lnTo>
                      <a:pt x="850" y="1006"/>
                    </a:lnTo>
                    <a:lnTo>
                      <a:pt x="858" y="1002"/>
                    </a:lnTo>
                    <a:lnTo>
                      <a:pt x="860" y="992"/>
                    </a:lnTo>
                    <a:lnTo>
                      <a:pt x="876" y="986"/>
                    </a:lnTo>
                    <a:lnTo>
                      <a:pt x="878" y="986"/>
                    </a:lnTo>
                    <a:lnTo>
                      <a:pt x="898" y="988"/>
                    </a:lnTo>
                    <a:lnTo>
                      <a:pt x="914" y="984"/>
                    </a:lnTo>
                    <a:lnTo>
                      <a:pt x="922" y="976"/>
                    </a:lnTo>
                    <a:lnTo>
                      <a:pt x="930" y="962"/>
                    </a:lnTo>
                    <a:lnTo>
                      <a:pt x="918" y="950"/>
                    </a:lnTo>
                    <a:lnTo>
                      <a:pt x="918" y="948"/>
                    </a:lnTo>
                    <a:lnTo>
                      <a:pt x="914" y="940"/>
                    </a:lnTo>
                    <a:lnTo>
                      <a:pt x="912" y="924"/>
                    </a:lnTo>
                    <a:lnTo>
                      <a:pt x="918" y="912"/>
                    </a:lnTo>
                    <a:lnTo>
                      <a:pt x="920" y="904"/>
                    </a:lnTo>
                    <a:lnTo>
                      <a:pt x="928" y="896"/>
                    </a:lnTo>
                    <a:lnTo>
                      <a:pt x="936" y="878"/>
                    </a:lnTo>
                    <a:lnTo>
                      <a:pt x="936" y="876"/>
                    </a:lnTo>
                    <a:lnTo>
                      <a:pt x="938" y="876"/>
                    </a:lnTo>
                    <a:lnTo>
                      <a:pt x="946" y="864"/>
                    </a:lnTo>
                    <a:lnTo>
                      <a:pt x="958" y="840"/>
                    </a:lnTo>
                    <a:lnTo>
                      <a:pt x="968" y="856"/>
                    </a:lnTo>
                    <a:lnTo>
                      <a:pt x="970" y="856"/>
                    </a:lnTo>
                    <a:lnTo>
                      <a:pt x="970" y="858"/>
                    </a:lnTo>
                    <a:lnTo>
                      <a:pt x="974" y="874"/>
                    </a:lnTo>
                    <a:lnTo>
                      <a:pt x="976" y="890"/>
                    </a:lnTo>
                    <a:lnTo>
                      <a:pt x="986" y="896"/>
                    </a:lnTo>
                    <a:lnTo>
                      <a:pt x="988" y="896"/>
                    </a:lnTo>
                    <a:lnTo>
                      <a:pt x="990" y="896"/>
                    </a:lnTo>
                    <a:lnTo>
                      <a:pt x="992" y="896"/>
                    </a:lnTo>
                    <a:lnTo>
                      <a:pt x="1002" y="880"/>
                    </a:lnTo>
                    <a:lnTo>
                      <a:pt x="1006" y="864"/>
                    </a:lnTo>
                    <a:lnTo>
                      <a:pt x="1010" y="864"/>
                    </a:lnTo>
                    <a:lnTo>
                      <a:pt x="1012" y="864"/>
                    </a:lnTo>
                    <a:lnTo>
                      <a:pt x="1034" y="872"/>
                    </a:lnTo>
                    <a:lnTo>
                      <a:pt x="1046" y="864"/>
                    </a:lnTo>
                    <a:lnTo>
                      <a:pt x="1048" y="864"/>
                    </a:lnTo>
                    <a:lnTo>
                      <a:pt x="1060" y="862"/>
                    </a:lnTo>
                    <a:lnTo>
                      <a:pt x="1068" y="848"/>
                    </a:lnTo>
                    <a:lnTo>
                      <a:pt x="1068" y="832"/>
                    </a:lnTo>
                    <a:lnTo>
                      <a:pt x="1074" y="806"/>
                    </a:lnTo>
                    <a:lnTo>
                      <a:pt x="1074" y="808"/>
                    </a:lnTo>
                    <a:lnTo>
                      <a:pt x="1078" y="808"/>
                    </a:lnTo>
                    <a:lnTo>
                      <a:pt x="1094" y="812"/>
                    </a:lnTo>
                    <a:lnTo>
                      <a:pt x="1102" y="796"/>
                    </a:lnTo>
                    <a:lnTo>
                      <a:pt x="1104" y="796"/>
                    </a:lnTo>
                    <a:lnTo>
                      <a:pt x="1106" y="796"/>
                    </a:lnTo>
                    <a:lnTo>
                      <a:pt x="1122" y="796"/>
                    </a:lnTo>
                    <a:lnTo>
                      <a:pt x="1124" y="796"/>
                    </a:lnTo>
                    <a:lnTo>
                      <a:pt x="1126" y="796"/>
                    </a:lnTo>
                    <a:lnTo>
                      <a:pt x="1134" y="808"/>
                    </a:lnTo>
                    <a:lnTo>
                      <a:pt x="1134" y="810"/>
                    </a:lnTo>
                    <a:lnTo>
                      <a:pt x="1134" y="812"/>
                    </a:lnTo>
                    <a:lnTo>
                      <a:pt x="1136" y="828"/>
                    </a:lnTo>
                    <a:lnTo>
                      <a:pt x="1144" y="834"/>
                    </a:lnTo>
                    <a:lnTo>
                      <a:pt x="1154" y="824"/>
                    </a:lnTo>
                    <a:lnTo>
                      <a:pt x="1158" y="828"/>
                    </a:lnTo>
                    <a:lnTo>
                      <a:pt x="1162" y="834"/>
                    </a:lnTo>
                    <a:lnTo>
                      <a:pt x="1162" y="840"/>
                    </a:lnTo>
                    <a:lnTo>
                      <a:pt x="1162" y="854"/>
                    </a:lnTo>
                    <a:lnTo>
                      <a:pt x="1158" y="868"/>
                    </a:lnTo>
                    <a:lnTo>
                      <a:pt x="1162" y="876"/>
                    </a:lnTo>
                    <a:lnTo>
                      <a:pt x="1170" y="884"/>
                    </a:lnTo>
                    <a:lnTo>
                      <a:pt x="1202" y="888"/>
                    </a:lnTo>
                    <a:lnTo>
                      <a:pt x="1204" y="890"/>
                    </a:lnTo>
                    <a:lnTo>
                      <a:pt x="1206" y="890"/>
                    </a:lnTo>
                    <a:lnTo>
                      <a:pt x="1208" y="892"/>
                    </a:lnTo>
                    <a:lnTo>
                      <a:pt x="1218" y="880"/>
                    </a:lnTo>
                    <a:lnTo>
                      <a:pt x="1226" y="872"/>
                    </a:lnTo>
                    <a:lnTo>
                      <a:pt x="1222" y="860"/>
                    </a:lnTo>
                    <a:lnTo>
                      <a:pt x="1214" y="808"/>
                    </a:lnTo>
                    <a:lnTo>
                      <a:pt x="1238" y="820"/>
                    </a:lnTo>
                    <a:lnTo>
                      <a:pt x="1250" y="832"/>
                    </a:lnTo>
                    <a:lnTo>
                      <a:pt x="1256" y="838"/>
                    </a:lnTo>
                    <a:lnTo>
                      <a:pt x="1266" y="832"/>
                    </a:lnTo>
                    <a:lnTo>
                      <a:pt x="1298" y="796"/>
                    </a:lnTo>
                    <a:lnTo>
                      <a:pt x="1300" y="796"/>
                    </a:lnTo>
                    <a:lnTo>
                      <a:pt x="1312" y="786"/>
                    </a:lnTo>
                    <a:lnTo>
                      <a:pt x="1326" y="768"/>
                    </a:lnTo>
                    <a:lnTo>
                      <a:pt x="1326" y="766"/>
                    </a:lnTo>
                    <a:lnTo>
                      <a:pt x="1344" y="770"/>
                    </a:lnTo>
                    <a:lnTo>
                      <a:pt x="1354" y="770"/>
                    </a:lnTo>
                    <a:lnTo>
                      <a:pt x="1354" y="762"/>
                    </a:lnTo>
                    <a:lnTo>
                      <a:pt x="1356" y="756"/>
                    </a:lnTo>
                    <a:lnTo>
                      <a:pt x="1370" y="740"/>
                    </a:lnTo>
                    <a:lnTo>
                      <a:pt x="1374" y="736"/>
                    </a:lnTo>
                    <a:lnTo>
                      <a:pt x="1390" y="742"/>
                    </a:lnTo>
                    <a:lnTo>
                      <a:pt x="1408" y="740"/>
                    </a:lnTo>
                    <a:lnTo>
                      <a:pt x="1422" y="726"/>
                    </a:lnTo>
                    <a:lnTo>
                      <a:pt x="1428" y="714"/>
                    </a:lnTo>
                    <a:lnTo>
                      <a:pt x="1424" y="708"/>
                    </a:lnTo>
                    <a:lnTo>
                      <a:pt x="1412" y="714"/>
                    </a:lnTo>
                    <a:lnTo>
                      <a:pt x="1412" y="712"/>
                    </a:lnTo>
                    <a:lnTo>
                      <a:pt x="1410" y="712"/>
                    </a:lnTo>
                    <a:lnTo>
                      <a:pt x="1396" y="700"/>
                    </a:lnTo>
                    <a:lnTo>
                      <a:pt x="1396" y="698"/>
                    </a:lnTo>
                    <a:lnTo>
                      <a:pt x="1402" y="676"/>
                    </a:lnTo>
                    <a:lnTo>
                      <a:pt x="1402" y="660"/>
                    </a:lnTo>
                    <a:lnTo>
                      <a:pt x="1398" y="648"/>
                    </a:lnTo>
                    <a:lnTo>
                      <a:pt x="1388" y="644"/>
                    </a:lnTo>
                    <a:lnTo>
                      <a:pt x="1388" y="642"/>
                    </a:lnTo>
                    <a:lnTo>
                      <a:pt x="1386" y="642"/>
                    </a:lnTo>
                    <a:lnTo>
                      <a:pt x="1386" y="640"/>
                    </a:lnTo>
                    <a:lnTo>
                      <a:pt x="1376" y="622"/>
                    </a:lnTo>
                    <a:lnTo>
                      <a:pt x="1374" y="620"/>
                    </a:lnTo>
                    <a:lnTo>
                      <a:pt x="1362" y="636"/>
                    </a:lnTo>
                    <a:lnTo>
                      <a:pt x="1348" y="644"/>
                    </a:lnTo>
                    <a:lnTo>
                      <a:pt x="1344" y="646"/>
                    </a:lnTo>
                    <a:lnTo>
                      <a:pt x="1344" y="644"/>
                    </a:lnTo>
                    <a:lnTo>
                      <a:pt x="1342" y="644"/>
                    </a:lnTo>
                    <a:lnTo>
                      <a:pt x="1328" y="630"/>
                    </a:lnTo>
                    <a:lnTo>
                      <a:pt x="1328" y="628"/>
                    </a:lnTo>
                    <a:lnTo>
                      <a:pt x="1318" y="606"/>
                    </a:lnTo>
                    <a:lnTo>
                      <a:pt x="1314" y="590"/>
                    </a:lnTo>
                    <a:lnTo>
                      <a:pt x="1314" y="588"/>
                    </a:lnTo>
                    <a:lnTo>
                      <a:pt x="1314" y="564"/>
                    </a:lnTo>
                    <a:lnTo>
                      <a:pt x="1312" y="550"/>
                    </a:lnTo>
                    <a:lnTo>
                      <a:pt x="1300" y="546"/>
                    </a:lnTo>
                    <a:lnTo>
                      <a:pt x="1274" y="526"/>
                    </a:lnTo>
                    <a:lnTo>
                      <a:pt x="1276" y="524"/>
                    </a:lnTo>
                    <a:lnTo>
                      <a:pt x="1288" y="510"/>
                    </a:lnTo>
                    <a:lnTo>
                      <a:pt x="1288" y="508"/>
                    </a:lnTo>
                    <a:lnTo>
                      <a:pt x="1290" y="508"/>
                    </a:lnTo>
                    <a:lnTo>
                      <a:pt x="1302" y="508"/>
                    </a:lnTo>
                    <a:lnTo>
                      <a:pt x="1304" y="508"/>
                    </a:lnTo>
                    <a:lnTo>
                      <a:pt x="1310" y="510"/>
                    </a:lnTo>
                    <a:lnTo>
                      <a:pt x="1314" y="514"/>
                    </a:lnTo>
                    <a:lnTo>
                      <a:pt x="1326" y="522"/>
                    </a:lnTo>
                    <a:lnTo>
                      <a:pt x="1338" y="512"/>
                    </a:lnTo>
                    <a:lnTo>
                      <a:pt x="1346" y="500"/>
                    </a:lnTo>
                    <a:lnTo>
                      <a:pt x="1346" y="490"/>
                    </a:lnTo>
                    <a:lnTo>
                      <a:pt x="1344" y="464"/>
                    </a:lnTo>
                    <a:lnTo>
                      <a:pt x="1342" y="454"/>
                    </a:lnTo>
                    <a:lnTo>
                      <a:pt x="1324" y="452"/>
                    </a:lnTo>
                    <a:lnTo>
                      <a:pt x="1324" y="440"/>
                    </a:lnTo>
                    <a:lnTo>
                      <a:pt x="1308" y="420"/>
                    </a:lnTo>
                    <a:lnTo>
                      <a:pt x="1306" y="420"/>
                    </a:lnTo>
                    <a:lnTo>
                      <a:pt x="1298" y="406"/>
                    </a:lnTo>
                    <a:lnTo>
                      <a:pt x="1298" y="404"/>
                    </a:lnTo>
                    <a:lnTo>
                      <a:pt x="1298" y="402"/>
                    </a:lnTo>
                    <a:lnTo>
                      <a:pt x="1314" y="380"/>
                    </a:lnTo>
                    <a:lnTo>
                      <a:pt x="1314" y="378"/>
                    </a:lnTo>
                    <a:lnTo>
                      <a:pt x="1316" y="378"/>
                    </a:lnTo>
                    <a:lnTo>
                      <a:pt x="1316" y="376"/>
                    </a:lnTo>
                    <a:lnTo>
                      <a:pt x="1318" y="376"/>
                    </a:lnTo>
                    <a:lnTo>
                      <a:pt x="1324" y="376"/>
                    </a:lnTo>
                    <a:lnTo>
                      <a:pt x="1334" y="368"/>
                    </a:lnTo>
                    <a:lnTo>
                      <a:pt x="1344" y="336"/>
                    </a:lnTo>
                    <a:lnTo>
                      <a:pt x="1358" y="322"/>
                    </a:lnTo>
                    <a:lnTo>
                      <a:pt x="1358" y="320"/>
                    </a:lnTo>
                    <a:lnTo>
                      <a:pt x="1374" y="316"/>
                    </a:lnTo>
                    <a:lnTo>
                      <a:pt x="1374" y="318"/>
                    </a:lnTo>
                    <a:lnTo>
                      <a:pt x="1382" y="326"/>
                    </a:lnTo>
                    <a:lnTo>
                      <a:pt x="1386" y="328"/>
                    </a:lnTo>
                    <a:lnTo>
                      <a:pt x="1392" y="302"/>
                    </a:lnTo>
                    <a:lnTo>
                      <a:pt x="1386" y="284"/>
                    </a:lnTo>
                    <a:lnTo>
                      <a:pt x="1386" y="282"/>
                    </a:lnTo>
                    <a:lnTo>
                      <a:pt x="1388" y="262"/>
                    </a:lnTo>
                    <a:lnTo>
                      <a:pt x="1388" y="260"/>
                    </a:lnTo>
                    <a:lnTo>
                      <a:pt x="1398" y="250"/>
                    </a:lnTo>
                    <a:lnTo>
                      <a:pt x="1404" y="240"/>
                    </a:lnTo>
                    <a:lnTo>
                      <a:pt x="1404" y="230"/>
                    </a:lnTo>
                    <a:lnTo>
                      <a:pt x="1402" y="220"/>
                    </a:lnTo>
                    <a:lnTo>
                      <a:pt x="1398" y="204"/>
                    </a:lnTo>
                    <a:lnTo>
                      <a:pt x="1398" y="186"/>
                    </a:lnTo>
                    <a:lnTo>
                      <a:pt x="1398" y="184"/>
                    </a:lnTo>
                    <a:lnTo>
                      <a:pt x="1402" y="168"/>
                    </a:lnTo>
                    <a:lnTo>
                      <a:pt x="1398" y="158"/>
                    </a:lnTo>
                    <a:lnTo>
                      <a:pt x="1396" y="152"/>
                    </a:lnTo>
                    <a:lnTo>
                      <a:pt x="1398"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endParaRPr lang="zh-CN" altLang="en-US">
                  <a:solidFill>
                    <a:srgbClr val="FFFFFF"/>
                  </a:solidFill>
                </a:endParaRPr>
              </a:p>
            </p:txBody>
          </p:sp>
          <p:sp>
            <p:nvSpPr>
              <p:cNvPr id="4" name="甘肃"/>
              <p:cNvSpPr>
                <a:spLocks/>
              </p:cNvSpPr>
              <p:nvPr/>
            </p:nvSpPr>
            <p:spPr bwMode="auto">
              <a:xfrm>
                <a:off x="2873375" y="2768601"/>
                <a:ext cx="1666875" cy="1411287"/>
              </a:xfrm>
              <a:custGeom>
                <a:avLst/>
                <a:gdLst>
                  <a:gd name="T0" fmla="*/ 2147483646 w 912"/>
                  <a:gd name="T1" fmla="*/ 2147483646 h 772"/>
                  <a:gd name="T2" fmla="*/ 2147483646 w 912"/>
                  <a:gd name="T3" fmla="*/ 2147483646 h 772"/>
                  <a:gd name="T4" fmla="*/ 2147483646 w 912"/>
                  <a:gd name="T5" fmla="*/ 2147483646 h 772"/>
                  <a:gd name="T6" fmla="*/ 2147483646 w 912"/>
                  <a:gd name="T7" fmla="*/ 2147483646 h 772"/>
                  <a:gd name="T8" fmla="*/ 2147483646 w 912"/>
                  <a:gd name="T9" fmla="*/ 2147483646 h 772"/>
                  <a:gd name="T10" fmla="*/ 2147483646 w 912"/>
                  <a:gd name="T11" fmla="*/ 2147483646 h 772"/>
                  <a:gd name="T12" fmla="*/ 2147483646 w 912"/>
                  <a:gd name="T13" fmla="*/ 2147483646 h 772"/>
                  <a:gd name="T14" fmla="*/ 2147483646 w 912"/>
                  <a:gd name="T15" fmla="*/ 2147483646 h 772"/>
                  <a:gd name="T16" fmla="*/ 2147483646 w 912"/>
                  <a:gd name="T17" fmla="*/ 2147483646 h 772"/>
                  <a:gd name="T18" fmla="*/ 2147483646 w 912"/>
                  <a:gd name="T19" fmla="*/ 2147483646 h 772"/>
                  <a:gd name="T20" fmla="*/ 2147483646 w 912"/>
                  <a:gd name="T21" fmla="*/ 2147483646 h 772"/>
                  <a:gd name="T22" fmla="*/ 2147483646 w 912"/>
                  <a:gd name="T23" fmla="*/ 2147483646 h 772"/>
                  <a:gd name="T24" fmla="*/ 2147483646 w 912"/>
                  <a:gd name="T25" fmla="*/ 2147483646 h 772"/>
                  <a:gd name="T26" fmla="*/ 2147483646 w 912"/>
                  <a:gd name="T27" fmla="*/ 2147483646 h 772"/>
                  <a:gd name="T28" fmla="*/ 2147483646 w 912"/>
                  <a:gd name="T29" fmla="*/ 2147483646 h 772"/>
                  <a:gd name="T30" fmla="*/ 2147483646 w 912"/>
                  <a:gd name="T31" fmla="*/ 2147483646 h 772"/>
                  <a:gd name="T32" fmla="*/ 2147483646 w 912"/>
                  <a:gd name="T33" fmla="*/ 2147483646 h 772"/>
                  <a:gd name="T34" fmla="*/ 2147483646 w 912"/>
                  <a:gd name="T35" fmla="*/ 2147483646 h 772"/>
                  <a:gd name="T36" fmla="*/ 2147483646 w 912"/>
                  <a:gd name="T37" fmla="*/ 2147483646 h 772"/>
                  <a:gd name="T38" fmla="*/ 2147483646 w 912"/>
                  <a:gd name="T39" fmla="*/ 2147483646 h 772"/>
                  <a:gd name="T40" fmla="*/ 2147483646 w 912"/>
                  <a:gd name="T41" fmla="*/ 2147483646 h 772"/>
                  <a:gd name="T42" fmla="*/ 2147483646 w 912"/>
                  <a:gd name="T43" fmla="*/ 2147483646 h 772"/>
                  <a:gd name="T44" fmla="*/ 2147483646 w 912"/>
                  <a:gd name="T45" fmla="*/ 2147483646 h 772"/>
                  <a:gd name="T46" fmla="*/ 2147483646 w 912"/>
                  <a:gd name="T47" fmla="*/ 2147483646 h 772"/>
                  <a:gd name="T48" fmla="*/ 2147483646 w 912"/>
                  <a:gd name="T49" fmla="*/ 2147483646 h 772"/>
                  <a:gd name="T50" fmla="*/ 2147483646 w 912"/>
                  <a:gd name="T51" fmla="*/ 2147483646 h 772"/>
                  <a:gd name="T52" fmla="*/ 2147483646 w 912"/>
                  <a:gd name="T53" fmla="*/ 2147483646 h 772"/>
                  <a:gd name="T54" fmla="*/ 2147483646 w 912"/>
                  <a:gd name="T55" fmla="*/ 2147483646 h 772"/>
                  <a:gd name="T56" fmla="*/ 2147483646 w 912"/>
                  <a:gd name="T57" fmla="*/ 2147483646 h 772"/>
                  <a:gd name="T58" fmla="*/ 2147483646 w 912"/>
                  <a:gd name="T59" fmla="*/ 2147483646 h 772"/>
                  <a:gd name="T60" fmla="*/ 2147483646 w 912"/>
                  <a:gd name="T61" fmla="*/ 2147483646 h 772"/>
                  <a:gd name="T62" fmla="*/ 2147483646 w 912"/>
                  <a:gd name="T63" fmla="*/ 2147483646 h 772"/>
                  <a:gd name="T64" fmla="*/ 2147483646 w 912"/>
                  <a:gd name="T65" fmla="*/ 2147483646 h 772"/>
                  <a:gd name="T66" fmla="*/ 2147483646 w 912"/>
                  <a:gd name="T67" fmla="*/ 2147483646 h 772"/>
                  <a:gd name="T68" fmla="*/ 2147483646 w 912"/>
                  <a:gd name="T69" fmla="*/ 2147483646 h 772"/>
                  <a:gd name="T70" fmla="*/ 2147483646 w 912"/>
                  <a:gd name="T71" fmla="*/ 2147483646 h 772"/>
                  <a:gd name="T72" fmla="*/ 2147483646 w 912"/>
                  <a:gd name="T73" fmla="*/ 2147483646 h 772"/>
                  <a:gd name="T74" fmla="*/ 2147483646 w 912"/>
                  <a:gd name="T75" fmla="*/ 2147483646 h 772"/>
                  <a:gd name="T76" fmla="*/ 2147483646 w 912"/>
                  <a:gd name="T77" fmla="*/ 2147483646 h 772"/>
                  <a:gd name="T78" fmla="*/ 2147483646 w 912"/>
                  <a:gd name="T79" fmla="*/ 2147483646 h 772"/>
                  <a:gd name="T80" fmla="*/ 2147483646 w 912"/>
                  <a:gd name="T81" fmla="*/ 2147483646 h 772"/>
                  <a:gd name="T82" fmla="*/ 2147483646 w 912"/>
                  <a:gd name="T83" fmla="*/ 2147483646 h 772"/>
                  <a:gd name="T84" fmla="*/ 2147483646 w 912"/>
                  <a:gd name="T85" fmla="*/ 2147483646 h 772"/>
                  <a:gd name="T86" fmla="*/ 2147483646 w 912"/>
                  <a:gd name="T87" fmla="*/ 2147483646 h 772"/>
                  <a:gd name="T88" fmla="*/ 2147483646 w 912"/>
                  <a:gd name="T89" fmla="*/ 2147483646 h 772"/>
                  <a:gd name="T90" fmla="*/ 2147483646 w 912"/>
                  <a:gd name="T91" fmla="*/ 2147483646 h 772"/>
                  <a:gd name="T92" fmla="*/ 2147483646 w 912"/>
                  <a:gd name="T93" fmla="*/ 2147483646 h 772"/>
                  <a:gd name="T94" fmla="*/ 2147483646 w 912"/>
                  <a:gd name="T95" fmla="*/ 2147483646 h 772"/>
                  <a:gd name="T96" fmla="*/ 2147483646 w 912"/>
                  <a:gd name="T97" fmla="*/ 2147483646 h 772"/>
                  <a:gd name="T98" fmla="*/ 2147483646 w 912"/>
                  <a:gd name="T99" fmla="*/ 2147483646 h 772"/>
                  <a:gd name="T100" fmla="*/ 2147483646 w 912"/>
                  <a:gd name="T101" fmla="*/ 2147483646 h 772"/>
                  <a:gd name="T102" fmla="*/ 2147483646 w 912"/>
                  <a:gd name="T103" fmla="*/ 2147483646 h 772"/>
                  <a:gd name="T104" fmla="*/ 2147483646 w 912"/>
                  <a:gd name="T105" fmla="*/ 2147483646 h 772"/>
                  <a:gd name="T106" fmla="*/ 2147483646 w 912"/>
                  <a:gd name="T107" fmla="*/ 2147483646 h 772"/>
                  <a:gd name="T108" fmla="*/ 2147483646 w 912"/>
                  <a:gd name="T109" fmla="*/ 2147483646 h 772"/>
                  <a:gd name="T110" fmla="*/ 2147483646 w 912"/>
                  <a:gd name="T111" fmla="*/ 2147483646 h 77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912" h="772">
                    <a:moveTo>
                      <a:pt x="542" y="280"/>
                    </a:moveTo>
                    <a:lnTo>
                      <a:pt x="530" y="280"/>
                    </a:lnTo>
                    <a:lnTo>
                      <a:pt x="526" y="288"/>
                    </a:lnTo>
                    <a:lnTo>
                      <a:pt x="532" y="296"/>
                    </a:lnTo>
                    <a:lnTo>
                      <a:pt x="536" y="308"/>
                    </a:lnTo>
                    <a:lnTo>
                      <a:pt x="536" y="310"/>
                    </a:lnTo>
                    <a:lnTo>
                      <a:pt x="536" y="312"/>
                    </a:lnTo>
                    <a:lnTo>
                      <a:pt x="518" y="320"/>
                    </a:lnTo>
                    <a:lnTo>
                      <a:pt x="516" y="320"/>
                    </a:lnTo>
                    <a:lnTo>
                      <a:pt x="506" y="320"/>
                    </a:lnTo>
                    <a:lnTo>
                      <a:pt x="500" y="316"/>
                    </a:lnTo>
                    <a:lnTo>
                      <a:pt x="494" y="314"/>
                    </a:lnTo>
                    <a:lnTo>
                      <a:pt x="492" y="310"/>
                    </a:lnTo>
                    <a:lnTo>
                      <a:pt x="488" y="300"/>
                    </a:lnTo>
                    <a:lnTo>
                      <a:pt x="464" y="296"/>
                    </a:lnTo>
                    <a:lnTo>
                      <a:pt x="456" y="264"/>
                    </a:lnTo>
                    <a:lnTo>
                      <a:pt x="450" y="262"/>
                    </a:lnTo>
                    <a:lnTo>
                      <a:pt x="446" y="258"/>
                    </a:lnTo>
                    <a:lnTo>
                      <a:pt x="444" y="256"/>
                    </a:lnTo>
                    <a:lnTo>
                      <a:pt x="440" y="250"/>
                    </a:lnTo>
                    <a:lnTo>
                      <a:pt x="432" y="248"/>
                    </a:lnTo>
                    <a:lnTo>
                      <a:pt x="424" y="242"/>
                    </a:lnTo>
                    <a:lnTo>
                      <a:pt x="416" y="232"/>
                    </a:lnTo>
                    <a:lnTo>
                      <a:pt x="406" y="228"/>
                    </a:lnTo>
                    <a:lnTo>
                      <a:pt x="392" y="214"/>
                    </a:lnTo>
                    <a:lnTo>
                      <a:pt x="390" y="204"/>
                    </a:lnTo>
                    <a:lnTo>
                      <a:pt x="390" y="202"/>
                    </a:lnTo>
                    <a:lnTo>
                      <a:pt x="416" y="168"/>
                    </a:lnTo>
                    <a:lnTo>
                      <a:pt x="416" y="164"/>
                    </a:lnTo>
                    <a:lnTo>
                      <a:pt x="416" y="162"/>
                    </a:lnTo>
                    <a:lnTo>
                      <a:pt x="412" y="152"/>
                    </a:lnTo>
                    <a:lnTo>
                      <a:pt x="398" y="156"/>
                    </a:lnTo>
                    <a:lnTo>
                      <a:pt x="396" y="156"/>
                    </a:lnTo>
                    <a:lnTo>
                      <a:pt x="396" y="158"/>
                    </a:lnTo>
                    <a:lnTo>
                      <a:pt x="360" y="160"/>
                    </a:lnTo>
                    <a:lnTo>
                      <a:pt x="348" y="164"/>
                    </a:lnTo>
                    <a:lnTo>
                      <a:pt x="342" y="168"/>
                    </a:lnTo>
                    <a:lnTo>
                      <a:pt x="340" y="172"/>
                    </a:lnTo>
                    <a:lnTo>
                      <a:pt x="334" y="178"/>
                    </a:lnTo>
                    <a:lnTo>
                      <a:pt x="330" y="178"/>
                    </a:lnTo>
                    <a:lnTo>
                      <a:pt x="324" y="178"/>
                    </a:lnTo>
                    <a:lnTo>
                      <a:pt x="324" y="176"/>
                    </a:lnTo>
                    <a:lnTo>
                      <a:pt x="312" y="168"/>
                    </a:lnTo>
                    <a:lnTo>
                      <a:pt x="312" y="148"/>
                    </a:lnTo>
                    <a:lnTo>
                      <a:pt x="304" y="142"/>
                    </a:lnTo>
                    <a:lnTo>
                      <a:pt x="300" y="134"/>
                    </a:lnTo>
                    <a:lnTo>
                      <a:pt x="296" y="116"/>
                    </a:lnTo>
                    <a:lnTo>
                      <a:pt x="288" y="108"/>
                    </a:lnTo>
                    <a:lnTo>
                      <a:pt x="280" y="100"/>
                    </a:lnTo>
                    <a:lnTo>
                      <a:pt x="276" y="98"/>
                    </a:lnTo>
                    <a:lnTo>
                      <a:pt x="290" y="80"/>
                    </a:lnTo>
                    <a:lnTo>
                      <a:pt x="292" y="68"/>
                    </a:lnTo>
                    <a:lnTo>
                      <a:pt x="276" y="48"/>
                    </a:lnTo>
                    <a:lnTo>
                      <a:pt x="268" y="32"/>
                    </a:lnTo>
                    <a:lnTo>
                      <a:pt x="268" y="24"/>
                    </a:lnTo>
                    <a:lnTo>
                      <a:pt x="256" y="16"/>
                    </a:lnTo>
                    <a:lnTo>
                      <a:pt x="256" y="14"/>
                    </a:lnTo>
                    <a:lnTo>
                      <a:pt x="246" y="2"/>
                    </a:lnTo>
                    <a:lnTo>
                      <a:pt x="232" y="0"/>
                    </a:lnTo>
                    <a:lnTo>
                      <a:pt x="216" y="4"/>
                    </a:lnTo>
                    <a:lnTo>
                      <a:pt x="212" y="8"/>
                    </a:lnTo>
                    <a:lnTo>
                      <a:pt x="210" y="30"/>
                    </a:lnTo>
                    <a:lnTo>
                      <a:pt x="210" y="56"/>
                    </a:lnTo>
                    <a:lnTo>
                      <a:pt x="208" y="56"/>
                    </a:lnTo>
                    <a:lnTo>
                      <a:pt x="192" y="62"/>
                    </a:lnTo>
                    <a:lnTo>
                      <a:pt x="178" y="64"/>
                    </a:lnTo>
                    <a:lnTo>
                      <a:pt x="168" y="70"/>
                    </a:lnTo>
                    <a:lnTo>
                      <a:pt x="154" y="74"/>
                    </a:lnTo>
                    <a:lnTo>
                      <a:pt x="152" y="76"/>
                    </a:lnTo>
                    <a:lnTo>
                      <a:pt x="124" y="68"/>
                    </a:lnTo>
                    <a:lnTo>
                      <a:pt x="114" y="80"/>
                    </a:lnTo>
                    <a:lnTo>
                      <a:pt x="108" y="86"/>
                    </a:lnTo>
                    <a:lnTo>
                      <a:pt x="98" y="88"/>
                    </a:lnTo>
                    <a:lnTo>
                      <a:pt x="82" y="102"/>
                    </a:lnTo>
                    <a:lnTo>
                      <a:pt x="72" y="116"/>
                    </a:lnTo>
                    <a:lnTo>
                      <a:pt x="72" y="118"/>
                    </a:lnTo>
                    <a:lnTo>
                      <a:pt x="66" y="128"/>
                    </a:lnTo>
                    <a:lnTo>
                      <a:pt x="60" y="132"/>
                    </a:lnTo>
                    <a:lnTo>
                      <a:pt x="50" y="144"/>
                    </a:lnTo>
                    <a:lnTo>
                      <a:pt x="50" y="146"/>
                    </a:lnTo>
                    <a:lnTo>
                      <a:pt x="44" y="150"/>
                    </a:lnTo>
                    <a:lnTo>
                      <a:pt x="32" y="152"/>
                    </a:lnTo>
                    <a:lnTo>
                      <a:pt x="12" y="152"/>
                    </a:lnTo>
                    <a:lnTo>
                      <a:pt x="8" y="158"/>
                    </a:lnTo>
                    <a:lnTo>
                      <a:pt x="0" y="172"/>
                    </a:lnTo>
                    <a:lnTo>
                      <a:pt x="4" y="184"/>
                    </a:lnTo>
                    <a:lnTo>
                      <a:pt x="2" y="216"/>
                    </a:lnTo>
                    <a:lnTo>
                      <a:pt x="8" y="224"/>
                    </a:lnTo>
                    <a:lnTo>
                      <a:pt x="8" y="226"/>
                    </a:lnTo>
                    <a:lnTo>
                      <a:pt x="10" y="232"/>
                    </a:lnTo>
                    <a:lnTo>
                      <a:pt x="22" y="232"/>
                    </a:lnTo>
                    <a:lnTo>
                      <a:pt x="40" y="236"/>
                    </a:lnTo>
                    <a:lnTo>
                      <a:pt x="66" y="238"/>
                    </a:lnTo>
                    <a:lnTo>
                      <a:pt x="76" y="236"/>
                    </a:lnTo>
                    <a:lnTo>
                      <a:pt x="78" y="236"/>
                    </a:lnTo>
                    <a:lnTo>
                      <a:pt x="80" y="236"/>
                    </a:lnTo>
                    <a:lnTo>
                      <a:pt x="100" y="244"/>
                    </a:lnTo>
                    <a:lnTo>
                      <a:pt x="102" y="244"/>
                    </a:lnTo>
                    <a:lnTo>
                      <a:pt x="112" y="254"/>
                    </a:lnTo>
                    <a:lnTo>
                      <a:pt x="136" y="262"/>
                    </a:lnTo>
                    <a:lnTo>
                      <a:pt x="138" y="262"/>
                    </a:lnTo>
                    <a:lnTo>
                      <a:pt x="154" y="272"/>
                    </a:lnTo>
                    <a:lnTo>
                      <a:pt x="192" y="308"/>
                    </a:lnTo>
                    <a:lnTo>
                      <a:pt x="210" y="316"/>
                    </a:lnTo>
                    <a:lnTo>
                      <a:pt x="218" y="312"/>
                    </a:lnTo>
                    <a:lnTo>
                      <a:pt x="224" y="300"/>
                    </a:lnTo>
                    <a:lnTo>
                      <a:pt x="220" y="278"/>
                    </a:lnTo>
                    <a:lnTo>
                      <a:pt x="222" y="274"/>
                    </a:lnTo>
                    <a:lnTo>
                      <a:pt x="224" y="270"/>
                    </a:lnTo>
                    <a:lnTo>
                      <a:pt x="236" y="264"/>
                    </a:lnTo>
                    <a:lnTo>
                      <a:pt x="236" y="262"/>
                    </a:lnTo>
                    <a:lnTo>
                      <a:pt x="286" y="292"/>
                    </a:lnTo>
                    <a:lnTo>
                      <a:pt x="292" y="290"/>
                    </a:lnTo>
                    <a:lnTo>
                      <a:pt x="302" y="284"/>
                    </a:lnTo>
                    <a:lnTo>
                      <a:pt x="304" y="284"/>
                    </a:lnTo>
                    <a:lnTo>
                      <a:pt x="310" y="284"/>
                    </a:lnTo>
                    <a:lnTo>
                      <a:pt x="320" y="276"/>
                    </a:lnTo>
                    <a:lnTo>
                      <a:pt x="322" y="276"/>
                    </a:lnTo>
                    <a:lnTo>
                      <a:pt x="324" y="276"/>
                    </a:lnTo>
                    <a:lnTo>
                      <a:pt x="352" y="296"/>
                    </a:lnTo>
                    <a:lnTo>
                      <a:pt x="354" y="298"/>
                    </a:lnTo>
                    <a:lnTo>
                      <a:pt x="372" y="312"/>
                    </a:lnTo>
                    <a:lnTo>
                      <a:pt x="380" y="320"/>
                    </a:lnTo>
                    <a:lnTo>
                      <a:pt x="388" y="330"/>
                    </a:lnTo>
                    <a:lnTo>
                      <a:pt x="398" y="340"/>
                    </a:lnTo>
                    <a:lnTo>
                      <a:pt x="404" y="338"/>
                    </a:lnTo>
                    <a:lnTo>
                      <a:pt x="412" y="324"/>
                    </a:lnTo>
                    <a:lnTo>
                      <a:pt x="430" y="336"/>
                    </a:lnTo>
                    <a:lnTo>
                      <a:pt x="432" y="336"/>
                    </a:lnTo>
                    <a:lnTo>
                      <a:pt x="444" y="352"/>
                    </a:lnTo>
                    <a:lnTo>
                      <a:pt x="480" y="380"/>
                    </a:lnTo>
                    <a:lnTo>
                      <a:pt x="492" y="392"/>
                    </a:lnTo>
                    <a:lnTo>
                      <a:pt x="522" y="382"/>
                    </a:lnTo>
                    <a:lnTo>
                      <a:pt x="524" y="406"/>
                    </a:lnTo>
                    <a:lnTo>
                      <a:pt x="538" y="420"/>
                    </a:lnTo>
                    <a:lnTo>
                      <a:pt x="548" y="436"/>
                    </a:lnTo>
                    <a:lnTo>
                      <a:pt x="548" y="438"/>
                    </a:lnTo>
                    <a:lnTo>
                      <a:pt x="548" y="440"/>
                    </a:lnTo>
                    <a:lnTo>
                      <a:pt x="560" y="494"/>
                    </a:lnTo>
                    <a:lnTo>
                      <a:pt x="572" y="516"/>
                    </a:lnTo>
                    <a:lnTo>
                      <a:pt x="556" y="558"/>
                    </a:lnTo>
                    <a:lnTo>
                      <a:pt x="556" y="560"/>
                    </a:lnTo>
                    <a:lnTo>
                      <a:pt x="544" y="564"/>
                    </a:lnTo>
                    <a:lnTo>
                      <a:pt x="544" y="576"/>
                    </a:lnTo>
                    <a:lnTo>
                      <a:pt x="542" y="576"/>
                    </a:lnTo>
                    <a:lnTo>
                      <a:pt x="528" y="598"/>
                    </a:lnTo>
                    <a:lnTo>
                      <a:pt x="508" y="600"/>
                    </a:lnTo>
                    <a:lnTo>
                      <a:pt x="488" y="616"/>
                    </a:lnTo>
                    <a:lnTo>
                      <a:pt x="494" y="620"/>
                    </a:lnTo>
                    <a:lnTo>
                      <a:pt x="500" y="622"/>
                    </a:lnTo>
                    <a:lnTo>
                      <a:pt x="504" y="626"/>
                    </a:lnTo>
                    <a:lnTo>
                      <a:pt x="508" y="630"/>
                    </a:lnTo>
                    <a:lnTo>
                      <a:pt x="508" y="634"/>
                    </a:lnTo>
                    <a:lnTo>
                      <a:pt x="504" y="642"/>
                    </a:lnTo>
                    <a:lnTo>
                      <a:pt x="504" y="644"/>
                    </a:lnTo>
                    <a:lnTo>
                      <a:pt x="492" y="656"/>
                    </a:lnTo>
                    <a:lnTo>
                      <a:pt x="490" y="656"/>
                    </a:lnTo>
                    <a:lnTo>
                      <a:pt x="490" y="658"/>
                    </a:lnTo>
                    <a:lnTo>
                      <a:pt x="488" y="658"/>
                    </a:lnTo>
                    <a:lnTo>
                      <a:pt x="450" y="652"/>
                    </a:lnTo>
                    <a:lnTo>
                      <a:pt x="448" y="666"/>
                    </a:lnTo>
                    <a:lnTo>
                      <a:pt x="452" y="696"/>
                    </a:lnTo>
                    <a:lnTo>
                      <a:pt x="484" y="708"/>
                    </a:lnTo>
                    <a:lnTo>
                      <a:pt x="484" y="710"/>
                    </a:lnTo>
                    <a:lnTo>
                      <a:pt x="496" y="706"/>
                    </a:lnTo>
                    <a:lnTo>
                      <a:pt x="498" y="706"/>
                    </a:lnTo>
                    <a:lnTo>
                      <a:pt x="500" y="704"/>
                    </a:lnTo>
                    <a:lnTo>
                      <a:pt x="500" y="706"/>
                    </a:lnTo>
                    <a:lnTo>
                      <a:pt x="510" y="712"/>
                    </a:lnTo>
                    <a:lnTo>
                      <a:pt x="524" y="712"/>
                    </a:lnTo>
                    <a:lnTo>
                      <a:pt x="528" y="710"/>
                    </a:lnTo>
                    <a:lnTo>
                      <a:pt x="524" y="696"/>
                    </a:lnTo>
                    <a:lnTo>
                      <a:pt x="520" y="680"/>
                    </a:lnTo>
                    <a:lnTo>
                      <a:pt x="520" y="678"/>
                    </a:lnTo>
                    <a:lnTo>
                      <a:pt x="520" y="676"/>
                    </a:lnTo>
                    <a:lnTo>
                      <a:pt x="526" y="670"/>
                    </a:lnTo>
                    <a:lnTo>
                      <a:pt x="528" y="668"/>
                    </a:lnTo>
                    <a:lnTo>
                      <a:pt x="536" y="656"/>
                    </a:lnTo>
                    <a:lnTo>
                      <a:pt x="538" y="654"/>
                    </a:lnTo>
                    <a:lnTo>
                      <a:pt x="552" y="644"/>
                    </a:lnTo>
                    <a:lnTo>
                      <a:pt x="552" y="642"/>
                    </a:lnTo>
                    <a:lnTo>
                      <a:pt x="554" y="642"/>
                    </a:lnTo>
                    <a:lnTo>
                      <a:pt x="572" y="640"/>
                    </a:lnTo>
                    <a:lnTo>
                      <a:pt x="572" y="644"/>
                    </a:lnTo>
                    <a:lnTo>
                      <a:pt x="572" y="656"/>
                    </a:lnTo>
                    <a:lnTo>
                      <a:pt x="576" y="664"/>
                    </a:lnTo>
                    <a:lnTo>
                      <a:pt x="580" y="674"/>
                    </a:lnTo>
                    <a:lnTo>
                      <a:pt x="596" y="684"/>
                    </a:lnTo>
                    <a:lnTo>
                      <a:pt x="640" y="688"/>
                    </a:lnTo>
                    <a:lnTo>
                      <a:pt x="642" y="688"/>
                    </a:lnTo>
                    <a:lnTo>
                      <a:pt x="644" y="688"/>
                    </a:lnTo>
                    <a:lnTo>
                      <a:pt x="644" y="690"/>
                    </a:lnTo>
                    <a:lnTo>
                      <a:pt x="644" y="692"/>
                    </a:lnTo>
                    <a:lnTo>
                      <a:pt x="644" y="706"/>
                    </a:lnTo>
                    <a:lnTo>
                      <a:pt x="656" y="720"/>
                    </a:lnTo>
                    <a:lnTo>
                      <a:pt x="666" y="724"/>
                    </a:lnTo>
                    <a:lnTo>
                      <a:pt x="668" y="724"/>
                    </a:lnTo>
                    <a:lnTo>
                      <a:pt x="668" y="726"/>
                    </a:lnTo>
                    <a:lnTo>
                      <a:pt x="668" y="732"/>
                    </a:lnTo>
                    <a:lnTo>
                      <a:pt x="668" y="740"/>
                    </a:lnTo>
                    <a:lnTo>
                      <a:pt x="664" y="756"/>
                    </a:lnTo>
                    <a:lnTo>
                      <a:pt x="670" y="760"/>
                    </a:lnTo>
                    <a:lnTo>
                      <a:pt x="678" y="760"/>
                    </a:lnTo>
                    <a:lnTo>
                      <a:pt x="684" y="762"/>
                    </a:lnTo>
                    <a:lnTo>
                      <a:pt x="688" y="764"/>
                    </a:lnTo>
                    <a:lnTo>
                      <a:pt x="706" y="772"/>
                    </a:lnTo>
                    <a:lnTo>
                      <a:pt x="716" y="764"/>
                    </a:lnTo>
                    <a:lnTo>
                      <a:pt x="728" y="750"/>
                    </a:lnTo>
                    <a:lnTo>
                      <a:pt x="730" y="744"/>
                    </a:lnTo>
                    <a:lnTo>
                      <a:pt x="732" y="742"/>
                    </a:lnTo>
                    <a:lnTo>
                      <a:pt x="734" y="740"/>
                    </a:lnTo>
                    <a:lnTo>
                      <a:pt x="730" y="722"/>
                    </a:lnTo>
                    <a:lnTo>
                      <a:pt x="728" y="714"/>
                    </a:lnTo>
                    <a:lnTo>
                      <a:pt x="728" y="712"/>
                    </a:lnTo>
                    <a:lnTo>
                      <a:pt x="728" y="710"/>
                    </a:lnTo>
                    <a:lnTo>
                      <a:pt x="736" y="700"/>
                    </a:lnTo>
                    <a:lnTo>
                      <a:pt x="748" y="690"/>
                    </a:lnTo>
                    <a:lnTo>
                      <a:pt x="750" y="690"/>
                    </a:lnTo>
                    <a:lnTo>
                      <a:pt x="776" y="690"/>
                    </a:lnTo>
                    <a:lnTo>
                      <a:pt x="780" y="688"/>
                    </a:lnTo>
                    <a:lnTo>
                      <a:pt x="780" y="676"/>
                    </a:lnTo>
                    <a:lnTo>
                      <a:pt x="776" y="664"/>
                    </a:lnTo>
                    <a:lnTo>
                      <a:pt x="766" y="648"/>
                    </a:lnTo>
                    <a:lnTo>
                      <a:pt x="766" y="628"/>
                    </a:lnTo>
                    <a:lnTo>
                      <a:pt x="766" y="626"/>
                    </a:lnTo>
                    <a:lnTo>
                      <a:pt x="770" y="614"/>
                    </a:lnTo>
                    <a:lnTo>
                      <a:pt x="772" y="614"/>
                    </a:lnTo>
                    <a:lnTo>
                      <a:pt x="792" y="582"/>
                    </a:lnTo>
                    <a:lnTo>
                      <a:pt x="794" y="582"/>
                    </a:lnTo>
                    <a:lnTo>
                      <a:pt x="796" y="580"/>
                    </a:lnTo>
                    <a:lnTo>
                      <a:pt x="800" y="580"/>
                    </a:lnTo>
                    <a:lnTo>
                      <a:pt x="808" y="582"/>
                    </a:lnTo>
                    <a:lnTo>
                      <a:pt x="828" y="592"/>
                    </a:lnTo>
                    <a:lnTo>
                      <a:pt x="840" y="596"/>
                    </a:lnTo>
                    <a:lnTo>
                      <a:pt x="840" y="590"/>
                    </a:lnTo>
                    <a:lnTo>
                      <a:pt x="838" y="588"/>
                    </a:lnTo>
                    <a:lnTo>
                      <a:pt x="838" y="586"/>
                    </a:lnTo>
                    <a:lnTo>
                      <a:pt x="840" y="580"/>
                    </a:lnTo>
                    <a:lnTo>
                      <a:pt x="846" y="572"/>
                    </a:lnTo>
                    <a:lnTo>
                      <a:pt x="860" y="562"/>
                    </a:lnTo>
                    <a:lnTo>
                      <a:pt x="860" y="560"/>
                    </a:lnTo>
                    <a:lnTo>
                      <a:pt x="876" y="556"/>
                    </a:lnTo>
                    <a:lnTo>
                      <a:pt x="890" y="556"/>
                    </a:lnTo>
                    <a:lnTo>
                      <a:pt x="892" y="556"/>
                    </a:lnTo>
                    <a:lnTo>
                      <a:pt x="900" y="556"/>
                    </a:lnTo>
                    <a:lnTo>
                      <a:pt x="904" y="536"/>
                    </a:lnTo>
                    <a:lnTo>
                      <a:pt x="904" y="524"/>
                    </a:lnTo>
                    <a:lnTo>
                      <a:pt x="906" y="512"/>
                    </a:lnTo>
                    <a:lnTo>
                      <a:pt x="906" y="510"/>
                    </a:lnTo>
                    <a:lnTo>
                      <a:pt x="908" y="508"/>
                    </a:lnTo>
                    <a:lnTo>
                      <a:pt x="912" y="496"/>
                    </a:lnTo>
                    <a:lnTo>
                      <a:pt x="906" y="488"/>
                    </a:lnTo>
                    <a:lnTo>
                      <a:pt x="896" y="480"/>
                    </a:lnTo>
                    <a:lnTo>
                      <a:pt x="876" y="476"/>
                    </a:lnTo>
                    <a:lnTo>
                      <a:pt x="868" y="472"/>
                    </a:lnTo>
                    <a:lnTo>
                      <a:pt x="852" y="460"/>
                    </a:lnTo>
                    <a:lnTo>
                      <a:pt x="840" y="456"/>
                    </a:lnTo>
                    <a:lnTo>
                      <a:pt x="840" y="454"/>
                    </a:lnTo>
                    <a:lnTo>
                      <a:pt x="824" y="436"/>
                    </a:lnTo>
                    <a:lnTo>
                      <a:pt x="812" y="436"/>
                    </a:lnTo>
                    <a:lnTo>
                      <a:pt x="810" y="436"/>
                    </a:lnTo>
                    <a:lnTo>
                      <a:pt x="798" y="430"/>
                    </a:lnTo>
                    <a:lnTo>
                      <a:pt x="790" y="440"/>
                    </a:lnTo>
                    <a:lnTo>
                      <a:pt x="788" y="476"/>
                    </a:lnTo>
                    <a:lnTo>
                      <a:pt x="792" y="492"/>
                    </a:lnTo>
                    <a:lnTo>
                      <a:pt x="796" y="492"/>
                    </a:lnTo>
                    <a:lnTo>
                      <a:pt x="798" y="492"/>
                    </a:lnTo>
                    <a:lnTo>
                      <a:pt x="808" y="496"/>
                    </a:lnTo>
                    <a:lnTo>
                      <a:pt x="814" y="510"/>
                    </a:lnTo>
                    <a:lnTo>
                      <a:pt x="816" y="510"/>
                    </a:lnTo>
                    <a:lnTo>
                      <a:pt x="816" y="512"/>
                    </a:lnTo>
                    <a:lnTo>
                      <a:pt x="812" y="536"/>
                    </a:lnTo>
                    <a:lnTo>
                      <a:pt x="812" y="538"/>
                    </a:lnTo>
                    <a:lnTo>
                      <a:pt x="812" y="540"/>
                    </a:lnTo>
                    <a:lnTo>
                      <a:pt x="800" y="546"/>
                    </a:lnTo>
                    <a:lnTo>
                      <a:pt x="798" y="548"/>
                    </a:lnTo>
                    <a:lnTo>
                      <a:pt x="798" y="546"/>
                    </a:lnTo>
                    <a:lnTo>
                      <a:pt x="796" y="546"/>
                    </a:lnTo>
                    <a:lnTo>
                      <a:pt x="792" y="544"/>
                    </a:lnTo>
                    <a:lnTo>
                      <a:pt x="778" y="550"/>
                    </a:lnTo>
                    <a:lnTo>
                      <a:pt x="778" y="552"/>
                    </a:lnTo>
                    <a:lnTo>
                      <a:pt x="780" y="552"/>
                    </a:lnTo>
                    <a:lnTo>
                      <a:pt x="782" y="574"/>
                    </a:lnTo>
                    <a:lnTo>
                      <a:pt x="780" y="578"/>
                    </a:lnTo>
                    <a:lnTo>
                      <a:pt x="776" y="580"/>
                    </a:lnTo>
                    <a:lnTo>
                      <a:pt x="768" y="580"/>
                    </a:lnTo>
                    <a:lnTo>
                      <a:pt x="762" y="578"/>
                    </a:lnTo>
                    <a:lnTo>
                      <a:pt x="758" y="576"/>
                    </a:lnTo>
                    <a:lnTo>
                      <a:pt x="748" y="568"/>
                    </a:lnTo>
                    <a:lnTo>
                      <a:pt x="746" y="568"/>
                    </a:lnTo>
                    <a:lnTo>
                      <a:pt x="746" y="566"/>
                    </a:lnTo>
                    <a:lnTo>
                      <a:pt x="740" y="552"/>
                    </a:lnTo>
                    <a:lnTo>
                      <a:pt x="736" y="550"/>
                    </a:lnTo>
                    <a:lnTo>
                      <a:pt x="728" y="546"/>
                    </a:lnTo>
                    <a:lnTo>
                      <a:pt x="726" y="546"/>
                    </a:lnTo>
                    <a:lnTo>
                      <a:pt x="714" y="538"/>
                    </a:lnTo>
                    <a:lnTo>
                      <a:pt x="712" y="538"/>
                    </a:lnTo>
                    <a:lnTo>
                      <a:pt x="712" y="536"/>
                    </a:lnTo>
                    <a:lnTo>
                      <a:pt x="710" y="524"/>
                    </a:lnTo>
                    <a:lnTo>
                      <a:pt x="712" y="512"/>
                    </a:lnTo>
                    <a:lnTo>
                      <a:pt x="716" y="506"/>
                    </a:lnTo>
                    <a:lnTo>
                      <a:pt x="716" y="502"/>
                    </a:lnTo>
                    <a:lnTo>
                      <a:pt x="712" y="488"/>
                    </a:lnTo>
                    <a:lnTo>
                      <a:pt x="700" y="478"/>
                    </a:lnTo>
                    <a:lnTo>
                      <a:pt x="700" y="476"/>
                    </a:lnTo>
                    <a:lnTo>
                      <a:pt x="698" y="444"/>
                    </a:lnTo>
                    <a:lnTo>
                      <a:pt x="690" y="436"/>
                    </a:lnTo>
                    <a:lnTo>
                      <a:pt x="688" y="436"/>
                    </a:lnTo>
                    <a:lnTo>
                      <a:pt x="688" y="434"/>
                    </a:lnTo>
                    <a:lnTo>
                      <a:pt x="682" y="420"/>
                    </a:lnTo>
                    <a:lnTo>
                      <a:pt x="652" y="416"/>
                    </a:lnTo>
                    <a:lnTo>
                      <a:pt x="644" y="410"/>
                    </a:lnTo>
                    <a:lnTo>
                      <a:pt x="638" y="402"/>
                    </a:lnTo>
                    <a:lnTo>
                      <a:pt x="624" y="402"/>
                    </a:lnTo>
                    <a:lnTo>
                      <a:pt x="618" y="398"/>
                    </a:lnTo>
                    <a:lnTo>
                      <a:pt x="610" y="392"/>
                    </a:lnTo>
                    <a:lnTo>
                      <a:pt x="608" y="390"/>
                    </a:lnTo>
                    <a:lnTo>
                      <a:pt x="604" y="384"/>
                    </a:lnTo>
                    <a:lnTo>
                      <a:pt x="598" y="376"/>
                    </a:lnTo>
                    <a:lnTo>
                      <a:pt x="596" y="362"/>
                    </a:lnTo>
                    <a:lnTo>
                      <a:pt x="596" y="360"/>
                    </a:lnTo>
                    <a:lnTo>
                      <a:pt x="600" y="336"/>
                    </a:lnTo>
                    <a:lnTo>
                      <a:pt x="604" y="324"/>
                    </a:lnTo>
                    <a:lnTo>
                      <a:pt x="606" y="324"/>
                    </a:lnTo>
                    <a:lnTo>
                      <a:pt x="636" y="310"/>
                    </a:lnTo>
                    <a:lnTo>
                      <a:pt x="648" y="296"/>
                    </a:lnTo>
                    <a:lnTo>
                      <a:pt x="650" y="284"/>
                    </a:lnTo>
                    <a:lnTo>
                      <a:pt x="648" y="276"/>
                    </a:lnTo>
                    <a:lnTo>
                      <a:pt x="644" y="262"/>
                    </a:lnTo>
                    <a:lnTo>
                      <a:pt x="640" y="254"/>
                    </a:lnTo>
                    <a:lnTo>
                      <a:pt x="634" y="256"/>
                    </a:lnTo>
                    <a:lnTo>
                      <a:pt x="624" y="254"/>
                    </a:lnTo>
                    <a:lnTo>
                      <a:pt x="616" y="260"/>
                    </a:lnTo>
                    <a:lnTo>
                      <a:pt x="606" y="272"/>
                    </a:lnTo>
                    <a:lnTo>
                      <a:pt x="592" y="286"/>
                    </a:lnTo>
                    <a:lnTo>
                      <a:pt x="590" y="286"/>
                    </a:lnTo>
                    <a:lnTo>
                      <a:pt x="578" y="290"/>
                    </a:lnTo>
                    <a:lnTo>
                      <a:pt x="568" y="288"/>
                    </a:lnTo>
                    <a:lnTo>
                      <a:pt x="542" y="2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 name="宁夏"/>
              <p:cNvSpPr>
                <a:spLocks/>
              </p:cNvSpPr>
              <p:nvPr/>
            </p:nvSpPr>
            <p:spPr bwMode="auto">
              <a:xfrm>
                <a:off x="4057650" y="3259138"/>
                <a:ext cx="336550" cy="555625"/>
              </a:xfrm>
              <a:custGeom>
                <a:avLst/>
                <a:gdLst>
                  <a:gd name="T0" fmla="*/ 2147483646 w 184"/>
                  <a:gd name="T1" fmla="*/ 2147483646 h 304"/>
                  <a:gd name="T2" fmla="*/ 2147483646 w 184"/>
                  <a:gd name="T3" fmla="*/ 2147483646 h 304"/>
                  <a:gd name="T4" fmla="*/ 2147483646 w 184"/>
                  <a:gd name="T5" fmla="*/ 2147483646 h 304"/>
                  <a:gd name="T6" fmla="*/ 2147483646 w 184"/>
                  <a:gd name="T7" fmla="*/ 2147483646 h 304"/>
                  <a:gd name="T8" fmla="*/ 2147483646 w 184"/>
                  <a:gd name="T9" fmla="*/ 2147483646 h 304"/>
                  <a:gd name="T10" fmla="*/ 2147483646 w 184"/>
                  <a:gd name="T11" fmla="*/ 2147483646 h 304"/>
                  <a:gd name="T12" fmla="*/ 2147483646 w 184"/>
                  <a:gd name="T13" fmla="*/ 2147483646 h 304"/>
                  <a:gd name="T14" fmla="*/ 2147483646 w 184"/>
                  <a:gd name="T15" fmla="*/ 2147483646 h 304"/>
                  <a:gd name="T16" fmla="*/ 2147483646 w 184"/>
                  <a:gd name="T17" fmla="*/ 2147483646 h 304"/>
                  <a:gd name="T18" fmla="*/ 2147483646 w 184"/>
                  <a:gd name="T19" fmla="*/ 2147483646 h 304"/>
                  <a:gd name="T20" fmla="*/ 2147483646 w 184"/>
                  <a:gd name="T21" fmla="*/ 2147483646 h 304"/>
                  <a:gd name="T22" fmla="*/ 2147483646 w 184"/>
                  <a:gd name="T23" fmla="*/ 2147483646 h 304"/>
                  <a:gd name="T24" fmla="*/ 2147483646 w 184"/>
                  <a:gd name="T25" fmla="*/ 2147483646 h 304"/>
                  <a:gd name="T26" fmla="*/ 2147483646 w 184"/>
                  <a:gd name="T27" fmla="*/ 2147483646 h 304"/>
                  <a:gd name="T28" fmla="*/ 2147483646 w 184"/>
                  <a:gd name="T29" fmla="*/ 2147483646 h 304"/>
                  <a:gd name="T30" fmla="*/ 2147483646 w 184"/>
                  <a:gd name="T31" fmla="*/ 2147483646 h 304"/>
                  <a:gd name="T32" fmla="*/ 2147483646 w 184"/>
                  <a:gd name="T33" fmla="*/ 2147483646 h 304"/>
                  <a:gd name="T34" fmla="*/ 2147483646 w 184"/>
                  <a:gd name="T35" fmla="*/ 2147483646 h 304"/>
                  <a:gd name="T36" fmla="*/ 2147483646 w 184"/>
                  <a:gd name="T37" fmla="*/ 2147483646 h 304"/>
                  <a:gd name="T38" fmla="*/ 2147483646 w 184"/>
                  <a:gd name="T39" fmla="*/ 2147483646 h 304"/>
                  <a:gd name="T40" fmla="*/ 2147483646 w 184"/>
                  <a:gd name="T41" fmla="*/ 2147483646 h 304"/>
                  <a:gd name="T42" fmla="*/ 2147483646 w 184"/>
                  <a:gd name="T43" fmla="*/ 2147483646 h 304"/>
                  <a:gd name="T44" fmla="*/ 2147483646 w 184"/>
                  <a:gd name="T45" fmla="*/ 2147483646 h 304"/>
                  <a:gd name="T46" fmla="*/ 2147483646 w 184"/>
                  <a:gd name="T47" fmla="*/ 2147483646 h 304"/>
                  <a:gd name="T48" fmla="*/ 2147483646 w 184"/>
                  <a:gd name="T49" fmla="*/ 2147483646 h 304"/>
                  <a:gd name="T50" fmla="*/ 2147483646 w 184"/>
                  <a:gd name="T51" fmla="*/ 2147483646 h 304"/>
                  <a:gd name="T52" fmla="*/ 2147483646 w 184"/>
                  <a:gd name="T53" fmla="*/ 2147483646 h 304"/>
                  <a:gd name="T54" fmla="*/ 2147483646 w 184"/>
                  <a:gd name="T55" fmla="*/ 2147483646 h 304"/>
                  <a:gd name="T56" fmla="*/ 2147483646 w 184"/>
                  <a:gd name="T57" fmla="*/ 2147483646 h 304"/>
                  <a:gd name="T58" fmla="*/ 2147483646 w 184"/>
                  <a:gd name="T59" fmla="*/ 2147483646 h 304"/>
                  <a:gd name="T60" fmla="*/ 2147483646 w 184"/>
                  <a:gd name="T61" fmla="*/ 2147483646 h 304"/>
                  <a:gd name="T62" fmla="*/ 2147483646 w 184"/>
                  <a:gd name="T63" fmla="*/ 2147483646 h 304"/>
                  <a:gd name="T64" fmla="*/ 2147483646 w 184"/>
                  <a:gd name="T65" fmla="*/ 2147483646 h 304"/>
                  <a:gd name="T66" fmla="*/ 2147483646 w 184"/>
                  <a:gd name="T67" fmla="*/ 2147483646 h 304"/>
                  <a:gd name="T68" fmla="*/ 2147483646 w 184"/>
                  <a:gd name="T69" fmla="*/ 2147483646 h 304"/>
                  <a:gd name="T70" fmla="*/ 2147483646 w 184"/>
                  <a:gd name="T71" fmla="*/ 2147483646 h 304"/>
                  <a:gd name="T72" fmla="*/ 2147483646 w 184"/>
                  <a:gd name="T73" fmla="*/ 2147483646 h 304"/>
                  <a:gd name="T74" fmla="*/ 2147483646 w 184"/>
                  <a:gd name="T75" fmla="*/ 2147483646 h 304"/>
                  <a:gd name="T76" fmla="*/ 2147483646 w 184"/>
                  <a:gd name="T77" fmla="*/ 2147483646 h 304"/>
                  <a:gd name="T78" fmla="*/ 2147483646 w 184"/>
                  <a:gd name="T79" fmla="*/ 2147483646 h 304"/>
                  <a:gd name="T80" fmla="*/ 2147483646 w 184"/>
                  <a:gd name="T81" fmla="*/ 2147483646 h 304"/>
                  <a:gd name="T82" fmla="*/ 2147483646 w 184"/>
                  <a:gd name="T83" fmla="*/ 2147483646 h 304"/>
                  <a:gd name="T84" fmla="*/ 2147483646 w 184"/>
                  <a:gd name="T85" fmla="*/ 2147483646 h 304"/>
                  <a:gd name="T86" fmla="*/ 2147483646 w 184"/>
                  <a:gd name="T87" fmla="*/ 2147483646 h 304"/>
                  <a:gd name="T88" fmla="*/ 2147483646 w 184"/>
                  <a:gd name="T89" fmla="*/ 2147483646 h 304"/>
                  <a:gd name="T90" fmla="*/ 2147483646 w 184"/>
                  <a:gd name="T91" fmla="*/ 2147483646 h 304"/>
                  <a:gd name="T92" fmla="*/ 2147483646 w 184"/>
                  <a:gd name="T93" fmla="*/ 2147483646 h 304"/>
                  <a:gd name="T94" fmla="*/ 2147483646 w 184"/>
                  <a:gd name="T95" fmla="*/ 2147483646 h 304"/>
                  <a:gd name="T96" fmla="*/ 2147483646 w 184"/>
                  <a:gd name="T97" fmla="*/ 2147483646 h 304"/>
                  <a:gd name="T98" fmla="*/ 2147483646 w 184"/>
                  <a:gd name="T99" fmla="*/ 0 h 30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84" h="304">
                    <a:moveTo>
                      <a:pt x="108" y="18"/>
                    </a:moveTo>
                    <a:lnTo>
                      <a:pt x="92" y="58"/>
                    </a:lnTo>
                    <a:lnTo>
                      <a:pt x="92" y="84"/>
                    </a:lnTo>
                    <a:lnTo>
                      <a:pt x="92" y="86"/>
                    </a:lnTo>
                    <a:lnTo>
                      <a:pt x="84" y="100"/>
                    </a:lnTo>
                    <a:lnTo>
                      <a:pt x="84" y="108"/>
                    </a:lnTo>
                    <a:lnTo>
                      <a:pt x="84" y="112"/>
                    </a:lnTo>
                    <a:lnTo>
                      <a:pt x="82" y="116"/>
                    </a:lnTo>
                    <a:lnTo>
                      <a:pt x="80" y="120"/>
                    </a:lnTo>
                    <a:lnTo>
                      <a:pt x="76" y="122"/>
                    </a:lnTo>
                    <a:lnTo>
                      <a:pt x="76" y="124"/>
                    </a:lnTo>
                    <a:lnTo>
                      <a:pt x="74" y="124"/>
                    </a:lnTo>
                    <a:lnTo>
                      <a:pt x="74" y="122"/>
                    </a:lnTo>
                    <a:lnTo>
                      <a:pt x="54" y="120"/>
                    </a:lnTo>
                    <a:lnTo>
                      <a:pt x="44" y="130"/>
                    </a:lnTo>
                    <a:lnTo>
                      <a:pt x="12" y="134"/>
                    </a:lnTo>
                    <a:lnTo>
                      <a:pt x="0" y="134"/>
                    </a:lnTo>
                    <a:lnTo>
                      <a:pt x="8" y="140"/>
                    </a:lnTo>
                    <a:lnTo>
                      <a:pt x="36" y="144"/>
                    </a:lnTo>
                    <a:lnTo>
                      <a:pt x="38" y="144"/>
                    </a:lnTo>
                    <a:lnTo>
                      <a:pt x="40" y="144"/>
                    </a:lnTo>
                    <a:lnTo>
                      <a:pt x="48" y="162"/>
                    </a:lnTo>
                    <a:lnTo>
                      <a:pt x="56" y="168"/>
                    </a:lnTo>
                    <a:lnTo>
                      <a:pt x="60" y="174"/>
                    </a:lnTo>
                    <a:lnTo>
                      <a:pt x="60" y="184"/>
                    </a:lnTo>
                    <a:lnTo>
                      <a:pt x="60" y="206"/>
                    </a:lnTo>
                    <a:lnTo>
                      <a:pt x="70" y="216"/>
                    </a:lnTo>
                    <a:lnTo>
                      <a:pt x="72" y="216"/>
                    </a:lnTo>
                    <a:lnTo>
                      <a:pt x="76" y="232"/>
                    </a:lnTo>
                    <a:lnTo>
                      <a:pt x="76" y="240"/>
                    </a:lnTo>
                    <a:lnTo>
                      <a:pt x="72" y="248"/>
                    </a:lnTo>
                    <a:lnTo>
                      <a:pt x="70" y="256"/>
                    </a:lnTo>
                    <a:lnTo>
                      <a:pt x="72" y="264"/>
                    </a:lnTo>
                    <a:lnTo>
                      <a:pt x="82" y="270"/>
                    </a:lnTo>
                    <a:lnTo>
                      <a:pt x="94" y="276"/>
                    </a:lnTo>
                    <a:lnTo>
                      <a:pt x="100" y="280"/>
                    </a:lnTo>
                    <a:lnTo>
                      <a:pt x="106" y="292"/>
                    </a:lnTo>
                    <a:lnTo>
                      <a:pt x="114" y="298"/>
                    </a:lnTo>
                    <a:lnTo>
                      <a:pt x="116" y="302"/>
                    </a:lnTo>
                    <a:lnTo>
                      <a:pt x="124" y="304"/>
                    </a:lnTo>
                    <a:lnTo>
                      <a:pt x="122" y="288"/>
                    </a:lnTo>
                    <a:lnTo>
                      <a:pt x="122" y="282"/>
                    </a:lnTo>
                    <a:lnTo>
                      <a:pt x="122" y="278"/>
                    </a:lnTo>
                    <a:lnTo>
                      <a:pt x="126" y="274"/>
                    </a:lnTo>
                    <a:lnTo>
                      <a:pt x="128" y="272"/>
                    </a:lnTo>
                    <a:lnTo>
                      <a:pt x="140" y="268"/>
                    </a:lnTo>
                    <a:lnTo>
                      <a:pt x="142" y="268"/>
                    </a:lnTo>
                    <a:lnTo>
                      <a:pt x="144" y="268"/>
                    </a:lnTo>
                    <a:lnTo>
                      <a:pt x="148" y="270"/>
                    </a:lnTo>
                    <a:lnTo>
                      <a:pt x="156" y="266"/>
                    </a:lnTo>
                    <a:lnTo>
                      <a:pt x="156" y="264"/>
                    </a:lnTo>
                    <a:lnTo>
                      <a:pt x="158" y="244"/>
                    </a:lnTo>
                    <a:lnTo>
                      <a:pt x="154" y="236"/>
                    </a:lnTo>
                    <a:lnTo>
                      <a:pt x="148" y="232"/>
                    </a:lnTo>
                    <a:lnTo>
                      <a:pt x="140" y="232"/>
                    </a:lnTo>
                    <a:lnTo>
                      <a:pt x="138" y="232"/>
                    </a:lnTo>
                    <a:lnTo>
                      <a:pt x="136" y="230"/>
                    </a:lnTo>
                    <a:lnTo>
                      <a:pt x="132" y="210"/>
                    </a:lnTo>
                    <a:lnTo>
                      <a:pt x="134" y="168"/>
                    </a:lnTo>
                    <a:lnTo>
                      <a:pt x="136" y="168"/>
                    </a:lnTo>
                    <a:lnTo>
                      <a:pt x="148" y="150"/>
                    </a:lnTo>
                    <a:lnTo>
                      <a:pt x="164" y="160"/>
                    </a:lnTo>
                    <a:lnTo>
                      <a:pt x="176" y="160"/>
                    </a:lnTo>
                    <a:lnTo>
                      <a:pt x="184" y="108"/>
                    </a:lnTo>
                    <a:lnTo>
                      <a:pt x="180" y="100"/>
                    </a:lnTo>
                    <a:lnTo>
                      <a:pt x="174" y="96"/>
                    </a:lnTo>
                    <a:lnTo>
                      <a:pt x="168" y="96"/>
                    </a:lnTo>
                    <a:lnTo>
                      <a:pt x="166" y="96"/>
                    </a:lnTo>
                    <a:lnTo>
                      <a:pt x="154" y="98"/>
                    </a:lnTo>
                    <a:lnTo>
                      <a:pt x="152" y="96"/>
                    </a:lnTo>
                    <a:lnTo>
                      <a:pt x="144" y="84"/>
                    </a:lnTo>
                    <a:lnTo>
                      <a:pt x="142" y="84"/>
                    </a:lnTo>
                    <a:lnTo>
                      <a:pt x="142" y="64"/>
                    </a:lnTo>
                    <a:lnTo>
                      <a:pt x="146" y="52"/>
                    </a:lnTo>
                    <a:lnTo>
                      <a:pt x="148" y="48"/>
                    </a:lnTo>
                    <a:lnTo>
                      <a:pt x="150" y="42"/>
                    </a:lnTo>
                    <a:lnTo>
                      <a:pt x="152" y="36"/>
                    </a:lnTo>
                    <a:lnTo>
                      <a:pt x="156" y="32"/>
                    </a:lnTo>
                    <a:lnTo>
                      <a:pt x="156" y="20"/>
                    </a:lnTo>
                    <a:lnTo>
                      <a:pt x="144" y="8"/>
                    </a:lnTo>
                    <a:lnTo>
                      <a:pt x="128" y="0"/>
                    </a:lnTo>
                    <a:lnTo>
                      <a:pt x="10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 name="新疆"/>
              <p:cNvSpPr>
                <a:spLocks/>
              </p:cNvSpPr>
              <p:nvPr/>
            </p:nvSpPr>
            <p:spPr bwMode="auto">
              <a:xfrm>
                <a:off x="874713" y="1797051"/>
                <a:ext cx="2382837" cy="1801812"/>
              </a:xfrm>
              <a:custGeom>
                <a:avLst/>
                <a:gdLst>
                  <a:gd name="T0" fmla="*/ 2147483646 w 1304"/>
                  <a:gd name="T1" fmla="*/ 2147483646 h 986"/>
                  <a:gd name="T2" fmla="*/ 2147483646 w 1304"/>
                  <a:gd name="T3" fmla="*/ 2147483646 h 986"/>
                  <a:gd name="T4" fmla="*/ 2147483646 w 1304"/>
                  <a:gd name="T5" fmla="*/ 2147483646 h 986"/>
                  <a:gd name="T6" fmla="*/ 2147483646 w 1304"/>
                  <a:gd name="T7" fmla="*/ 2147483646 h 986"/>
                  <a:gd name="T8" fmla="*/ 2147483646 w 1304"/>
                  <a:gd name="T9" fmla="*/ 2147483646 h 986"/>
                  <a:gd name="T10" fmla="*/ 2147483646 w 1304"/>
                  <a:gd name="T11" fmla="*/ 2147483646 h 986"/>
                  <a:gd name="T12" fmla="*/ 2147483646 w 1304"/>
                  <a:gd name="T13" fmla="*/ 2147483646 h 986"/>
                  <a:gd name="T14" fmla="*/ 2147483646 w 1304"/>
                  <a:gd name="T15" fmla="*/ 2147483646 h 986"/>
                  <a:gd name="T16" fmla="*/ 2147483646 w 1304"/>
                  <a:gd name="T17" fmla="*/ 2147483646 h 986"/>
                  <a:gd name="T18" fmla="*/ 2147483646 w 1304"/>
                  <a:gd name="T19" fmla="*/ 2147483646 h 986"/>
                  <a:gd name="T20" fmla="*/ 2147483646 w 1304"/>
                  <a:gd name="T21" fmla="*/ 2147483646 h 986"/>
                  <a:gd name="T22" fmla="*/ 2147483646 w 1304"/>
                  <a:gd name="T23" fmla="*/ 2147483646 h 986"/>
                  <a:gd name="T24" fmla="*/ 2147483646 w 1304"/>
                  <a:gd name="T25" fmla="*/ 2147483646 h 986"/>
                  <a:gd name="T26" fmla="*/ 2147483646 w 1304"/>
                  <a:gd name="T27" fmla="*/ 2147483646 h 986"/>
                  <a:gd name="T28" fmla="*/ 2147483646 w 1304"/>
                  <a:gd name="T29" fmla="*/ 2147483646 h 986"/>
                  <a:gd name="T30" fmla="*/ 2147483646 w 1304"/>
                  <a:gd name="T31" fmla="*/ 2147483646 h 986"/>
                  <a:gd name="T32" fmla="*/ 2147483646 w 1304"/>
                  <a:gd name="T33" fmla="*/ 2147483646 h 986"/>
                  <a:gd name="T34" fmla="*/ 2147483646 w 1304"/>
                  <a:gd name="T35" fmla="*/ 2147483646 h 986"/>
                  <a:gd name="T36" fmla="*/ 2147483646 w 1304"/>
                  <a:gd name="T37" fmla="*/ 2147483646 h 986"/>
                  <a:gd name="T38" fmla="*/ 2147483646 w 1304"/>
                  <a:gd name="T39" fmla="*/ 2147483646 h 986"/>
                  <a:gd name="T40" fmla="*/ 2147483646 w 1304"/>
                  <a:gd name="T41" fmla="*/ 2147483646 h 986"/>
                  <a:gd name="T42" fmla="*/ 2147483646 w 1304"/>
                  <a:gd name="T43" fmla="*/ 2147483646 h 986"/>
                  <a:gd name="T44" fmla="*/ 2147483646 w 1304"/>
                  <a:gd name="T45" fmla="*/ 2147483646 h 986"/>
                  <a:gd name="T46" fmla="*/ 2147483646 w 1304"/>
                  <a:gd name="T47" fmla="*/ 2147483646 h 986"/>
                  <a:gd name="T48" fmla="*/ 2147483646 w 1304"/>
                  <a:gd name="T49" fmla="*/ 2147483646 h 986"/>
                  <a:gd name="T50" fmla="*/ 2147483646 w 1304"/>
                  <a:gd name="T51" fmla="*/ 2147483646 h 986"/>
                  <a:gd name="T52" fmla="*/ 2147483646 w 1304"/>
                  <a:gd name="T53" fmla="*/ 2147483646 h 986"/>
                  <a:gd name="T54" fmla="*/ 2147483646 w 1304"/>
                  <a:gd name="T55" fmla="*/ 2147483646 h 986"/>
                  <a:gd name="T56" fmla="*/ 2147483646 w 1304"/>
                  <a:gd name="T57" fmla="*/ 2147483646 h 986"/>
                  <a:gd name="T58" fmla="*/ 2147483646 w 1304"/>
                  <a:gd name="T59" fmla="*/ 2147483646 h 986"/>
                  <a:gd name="T60" fmla="*/ 2147483646 w 1304"/>
                  <a:gd name="T61" fmla="*/ 2147483646 h 986"/>
                  <a:gd name="T62" fmla="*/ 2147483646 w 1304"/>
                  <a:gd name="T63" fmla="*/ 2147483646 h 986"/>
                  <a:gd name="T64" fmla="*/ 2147483646 w 1304"/>
                  <a:gd name="T65" fmla="*/ 2147483646 h 986"/>
                  <a:gd name="T66" fmla="*/ 2147483646 w 1304"/>
                  <a:gd name="T67" fmla="*/ 2147483646 h 986"/>
                  <a:gd name="T68" fmla="*/ 2147483646 w 1304"/>
                  <a:gd name="T69" fmla="*/ 2147483646 h 986"/>
                  <a:gd name="T70" fmla="*/ 2147483646 w 1304"/>
                  <a:gd name="T71" fmla="*/ 2147483646 h 986"/>
                  <a:gd name="T72" fmla="*/ 2147483646 w 1304"/>
                  <a:gd name="T73" fmla="*/ 2147483646 h 986"/>
                  <a:gd name="T74" fmla="*/ 2147483646 w 1304"/>
                  <a:gd name="T75" fmla="*/ 2147483646 h 986"/>
                  <a:gd name="T76" fmla="*/ 2147483646 w 1304"/>
                  <a:gd name="T77" fmla="*/ 2147483646 h 986"/>
                  <a:gd name="T78" fmla="*/ 2147483646 w 1304"/>
                  <a:gd name="T79" fmla="*/ 2147483646 h 986"/>
                  <a:gd name="T80" fmla="*/ 2147483646 w 1304"/>
                  <a:gd name="T81" fmla="*/ 2147483646 h 986"/>
                  <a:gd name="T82" fmla="*/ 2147483646 w 1304"/>
                  <a:gd name="T83" fmla="*/ 2147483646 h 986"/>
                  <a:gd name="T84" fmla="*/ 2147483646 w 1304"/>
                  <a:gd name="T85" fmla="*/ 2147483646 h 986"/>
                  <a:gd name="T86" fmla="*/ 2147483646 w 1304"/>
                  <a:gd name="T87" fmla="*/ 2147483646 h 986"/>
                  <a:gd name="T88" fmla="*/ 2147483646 w 1304"/>
                  <a:gd name="T89" fmla="*/ 2147483646 h 986"/>
                  <a:gd name="T90" fmla="*/ 2147483646 w 1304"/>
                  <a:gd name="T91" fmla="*/ 2147483646 h 986"/>
                  <a:gd name="T92" fmla="*/ 2147483646 w 1304"/>
                  <a:gd name="T93" fmla="*/ 2147483646 h 986"/>
                  <a:gd name="T94" fmla="*/ 2147483646 w 1304"/>
                  <a:gd name="T95" fmla="*/ 2147483646 h 986"/>
                  <a:gd name="T96" fmla="*/ 2147483646 w 1304"/>
                  <a:gd name="T97" fmla="*/ 2147483646 h 986"/>
                  <a:gd name="T98" fmla="*/ 2147483646 w 1304"/>
                  <a:gd name="T99" fmla="*/ 2147483646 h 986"/>
                  <a:gd name="T100" fmla="*/ 2147483646 w 1304"/>
                  <a:gd name="T101" fmla="*/ 2147483646 h 986"/>
                  <a:gd name="T102" fmla="*/ 2147483646 w 1304"/>
                  <a:gd name="T103" fmla="*/ 2147483646 h 986"/>
                  <a:gd name="T104" fmla="*/ 2147483646 w 1304"/>
                  <a:gd name="T105" fmla="*/ 2147483646 h 986"/>
                  <a:gd name="T106" fmla="*/ 2147483646 w 1304"/>
                  <a:gd name="T107" fmla="*/ 2147483646 h 986"/>
                  <a:gd name="T108" fmla="*/ 2147483646 w 1304"/>
                  <a:gd name="T109" fmla="*/ 2147483646 h 986"/>
                  <a:gd name="T110" fmla="*/ 2147483646 w 1304"/>
                  <a:gd name="T111" fmla="*/ 2147483646 h 986"/>
                  <a:gd name="T112" fmla="*/ 2147483646 w 1304"/>
                  <a:gd name="T113" fmla="*/ 2147483646 h 986"/>
                  <a:gd name="T114" fmla="*/ 2147483646 w 1304"/>
                  <a:gd name="T115" fmla="*/ 2147483646 h 98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304" h="986">
                    <a:moveTo>
                      <a:pt x="1302" y="530"/>
                    </a:moveTo>
                    <a:lnTo>
                      <a:pt x="1304" y="530"/>
                    </a:lnTo>
                    <a:lnTo>
                      <a:pt x="1304" y="528"/>
                    </a:lnTo>
                    <a:lnTo>
                      <a:pt x="1278" y="456"/>
                    </a:lnTo>
                    <a:lnTo>
                      <a:pt x="1262" y="444"/>
                    </a:lnTo>
                    <a:lnTo>
                      <a:pt x="1262" y="442"/>
                    </a:lnTo>
                    <a:lnTo>
                      <a:pt x="1258" y="412"/>
                    </a:lnTo>
                    <a:lnTo>
                      <a:pt x="1226" y="408"/>
                    </a:lnTo>
                    <a:lnTo>
                      <a:pt x="1224" y="408"/>
                    </a:lnTo>
                    <a:lnTo>
                      <a:pt x="1222" y="408"/>
                    </a:lnTo>
                    <a:lnTo>
                      <a:pt x="1222" y="406"/>
                    </a:lnTo>
                    <a:lnTo>
                      <a:pt x="1222" y="404"/>
                    </a:lnTo>
                    <a:lnTo>
                      <a:pt x="1218" y="396"/>
                    </a:lnTo>
                    <a:lnTo>
                      <a:pt x="1212" y="386"/>
                    </a:lnTo>
                    <a:lnTo>
                      <a:pt x="1202" y="378"/>
                    </a:lnTo>
                    <a:lnTo>
                      <a:pt x="1192" y="368"/>
                    </a:lnTo>
                    <a:lnTo>
                      <a:pt x="1178" y="360"/>
                    </a:lnTo>
                    <a:lnTo>
                      <a:pt x="1166" y="354"/>
                    </a:lnTo>
                    <a:lnTo>
                      <a:pt x="1152" y="346"/>
                    </a:lnTo>
                    <a:lnTo>
                      <a:pt x="1140" y="340"/>
                    </a:lnTo>
                    <a:lnTo>
                      <a:pt x="1116" y="336"/>
                    </a:lnTo>
                    <a:lnTo>
                      <a:pt x="1084" y="334"/>
                    </a:lnTo>
                    <a:lnTo>
                      <a:pt x="1042" y="332"/>
                    </a:lnTo>
                    <a:lnTo>
                      <a:pt x="1040" y="332"/>
                    </a:lnTo>
                    <a:lnTo>
                      <a:pt x="1032" y="320"/>
                    </a:lnTo>
                    <a:lnTo>
                      <a:pt x="1028" y="310"/>
                    </a:lnTo>
                    <a:lnTo>
                      <a:pt x="1026" y="300"/>
                    </a:lnTo>
                    <a:lnTo>
                      <a:pt x="1028" y="288"/>
                    </a:lnTo>
                    <a:lnTo>
                      <a:pt x="1034" y="272"/>
                    </a:lnTo>
                    <a:lnTo>
                      <a:pt x="1044" y="246"/>
                    </a:lnTo>
                    <a:lnTo>
                      <a:pt x="1058" y="214"/>
                    </a:lnTo>
                    <a:lnTo>
                      <a:pt x="1048" y="180"/>
                    </a:lnTo>
                    <a:lnTo>
                      <a:pt x="1036" y="124"/>
                    </a:lnTo>
                    <a:lnTo>
                      <a:pt x="1032" y="118"/>
                    </a:lnTo>
                    <a:lnTo>
                      <a:pt x="1024" y="112"/>
                    </a:lnTo>
                    <a:lnTo>
                      <a:pt x="1012" y="106"/>
                    </a:lnTo>
                    <a:lnTo>
                      <a:pt x="996" y="100"/>
                    </a:lnTo>
                    <a:lnTo>
                      <a:pt x="990" y="98"/>
                    </a:lnTo>
                    <a:lnTo>
                      <a:pt x="982" y="94"/>
                    </a:lnTo>
                    <a:lnTo>
                      <a:pt x="976" y="90"/>
                    </a:lnTo>
                    <a:lnTo>
                      <a:pt x="970" y="86"/>
                    </a:lnTo>
                    <a:lnTo>
                      <a:pt x="966" y="80"/>
                    </a:lnTo>
                    <a:lnTo>
                      <a:pt x="964" y="74"/>
                    </a:lnTo>
                    <a:lnTo>
                      <a:pt x="960" y="68"/>
                    </a:lnTo>
                    <a:lnTo>
                      <a:pt x="954" y="60"/>
                    </a:lnTo>
                    <a:lnTo>
                      <a:pt x="948" y="54"/>
                    </a:lnTo>
                    <a:lnTo>
                      <a:pt x="940" y="50"/>
                    </a:lnTo>
                    <a:lnTo>
                      <a:pt x="938" y="50"/>
                    </a:lnTo>
                    <a:lnTo>
                      <a:pt x="938" y="48"/>
                    </a:lnTo>
                    <a:lnTo>
                      <a:pt x="928" y="0"/>
                    </a:lnTo>
                    <a:lnTo>
                      <a:pt x="890" y="4"/>
                    </a:lnTo>
                    <a:lnTo>
                      <a:pt x="886" y="14"/>
                    </a:lnTo>
                    <a:lnTo>
                      <a:pt x="882" y="24"/>
                    </a:lnTo>
                    <a:lnTo>
                      <a:pt x="878" y="32"/>
                    </a:lnTo>
                    <a:lnTo>
                      <a:pt x="876" y="36"/>
                    </a:lnTo>
                    <a:lnTo>
                      <a:pt x="870" y="38"/>
                    </a:lnTo>
                    <a:lnTo>
                      <a:pt x="846" y="46"/>
                    </a:lnTo>
                    <a:lnTo>
                      <a:pt x="828" y="56"/>
                    </a:lnTo>
                    <a:lnTo>
                      <a:pt x="822" y="60"/>
                    </a:lnTo>
                    <a:lnTo>
                      <a:pt x="816" y="66"/>
                    </a:lnTo>
                    <a:lnTo>
                      <a:pt x="814" y="74"/>
                    </a:lnTo>
                    <a:lnTo>
                      <a:pt x="810" y="92"/>
                    </a:lnTo>
                    <a:lnTo>
                      <a:pt x="806" y="110"/>
                    </a:lnTo>
                    <a:lnTo>
                      <a:pt x="802" y="122"/>
                    </a:lnTo>
                    <a:lnTo>
                      <a:pt x="798" y="130"/>
                    </a:lnTo>
                    <a:lnTo>
                      <a:pt x="792" y="136"/>
                    </a:lnTo>
                    <a:lnTo>
                      <a:pt x="786" y="142"/>
                    </a:lnTo>
                    <a:lnTo>
                      <a:pt x="778" y="144"/>
                    </a:lnTo>
                    <a:lnTo>
                      <a:pt x="770" y="146"/>
                    </a:lnTo>
                    <a:lnTo>
                      <a:pt x="760" y="146"/>
                    </a:lnTo>
                    <a:lnTo>
                      <a:pt x="750" y="144"/>
                    </a:lnTo>
                    <a:lnTo>
                      <a:pt x="738" y="140"/>
                    </a:lnTo>
                    <a:lnTo>
                      <a:pt x="724" y="134"/>
                    </a:lnTo>
                    <a:lnTo>
                      <a:pt x="708" y="126"/>
                    </a:lnTo>
                    <a:lnTo>
                      <a:pt x="674" y="104"/>
                    </a:lnTo>
                    <a:lnTo>
                      <a:pt x="608" y="188"/>
                    </a:lnTo>
                    <a:lnTo>
                      <a:pt x="616" y="224"/>
                    </a:lnTo>
                    <a:lnTo>
                      <a:pt x="618" y="224"/>
                    </a:lnTo>
                    <a:lnTo>
                      <a:pt x="616" y="226"/>
                    </a:lnTo>
                    <a:lnTo>
                      <a:pt x="610" y="232"/>
                    </a:lnTo>
                    <a:lnTo>
                      <a:pt x="602" y="236"/>
                    </a:lnTo>
                    <a:lnTo>
                      <a:pt x="598" y="236"/>
                    </a:lnTo>
                    <a:lnTo>
                      <a:pt x="594" y="234"/>
                    </a:lnTo>
                    <a:lnTo>
                      <a:pt x="582" y="230"/>
                    </a:lnTo>
                    <a:lnTo>
                      <a:pt x="576" y="226"/>
                    </a:lnTo>
                    <a:lnTo>
                      <a:pt x="564" y="224"/>
                    </a:lnTo>
                    <a:lnTo>
                      <a:pt x="548" y="220"/>
                    </a:lnTo>
                    <a:lnTo>
                      <a:pt x="528" y="220"/>
                    </a:lnTo>
                    <a:lnTo>
                      <a:pt x="514" y="218"/>
                    </a:lnTo>
                    <a:lnTo>
                      <a:pt x="494" y="216"/>
                    </a:lnTo>
                    <a:lnTo>
                      <a:pt x="474" y="220"/>
                    </a:lnTo>
                    <a:lnTo>
                      <a:pt x="482" y="234"/>
                    </a:lnTo>
                    <a:lnTo>
                      <a:pt x="492" y="248"/>
                    </a:lnTo>
                    <a:lnTo>
                      <a:pt x="494" y="252"/>
                    </a:lnTo>
                    <a:lnTo>
                      <a:pt x="494" y="256"/>
                    </a:lnTo>
                    <a:lnTo>
                      <a:pt x="484" y="308"/>
                    </a:lnTo>
                    <a:lnTo>
                      <a:pt x="488" y="336"/>
                    </a:lnTo>
                    <a:lnTo>
                      <a:pt x="490" y="336"/>
                    </a:lnTo>
                    <a:lnTo>
                      <a:pt x="488" y="336"/>
                    </a:lnTo>
                    <a:lnTo>
                      <a:pt x="472" y="388"/>
                    </a:lnTo>
                    <a:lnTo>
                      <a:pt x="470" y="394"/>
                    </a:lnTo>
                    <a:lnTo>
                      <a:pt x="468" y="396"/>
                    </a:lnTo>
                    <a:lnTo>
                      <a:pt x="466" y="396"/>
                    </a:lnTo>
                    <a:lnTo>
                      <a:pt x="466" y="394"/>
                    </a:lnTo>
                    <a:lnTo>
                      <a:pt x="464" y="390"/>
                    </a:lnTo>
                    <a:lnTo>
                      <a:pt x="460" y="384"/>
                    </a:lnTo>
                    <a:lnTo>
                      <a:pt x="460" y="382"/>
                    </a:lnTo>
                    <a:lnTo>
                      <a:pt x="458" y="382"/>
                    </a:lnTo>
                    <a:lnTo>
                      <a:pt x="454" y="384"/>
                    </a:lnTo>
                    <a:lnTo>
                      <a:pt x="452" y="392"/>
                    </a:lnTo>
                    <a:lnTo>
                      <a:pt x="450" y="404"/>
                    </a:lnTo>
                    <a:lnTo>
                      <a:pt x="444" y="414"/>
                    </a:lnTo>
                    <a:lnTo>
                      <a:pt x="436" y="422"/>
                    </a:lnTo>
                    <a:lnTo>
                      <a:pt x="426" y="432"/>
                    </a:lnTo>
                    <a:lnTo>
                      <a:pt x="412" y="444"/>
                    </a:lnTo>
                    <a:lnTo>
                      <a:pt x="406" y="448"/>
                    </a:lnTo>
                    <a:lnTo>
                      <a:pt x="404" y="448"/>
                    </a:lnTo>
                    <a:lnTo>
                      <a:pt x="352" y="448"/>
                    </a:lnTo>
                    <a:lnTo>
                      <a:pt x="332" y="468"/>
                    </a:lnTo>
                    <a:lnTo>
                      <a:pt x="330" y="468"/>
                    </a:lnTo>
                    <a:lnTo>
                      <a:pt x="274" y="460"/>
                    </a:lnTo>
                    <a:lnTo>
                      <a:pt x="268" y="466"/>
                    </a:lnTo>
                    <a:lnTo>
                      <a:pt x="260" y="470"/>
                    </a:lnTo>
                    <a:lnTo>
                      <a:pt x="254" y="470"/>
                    </a:lnTo>
                    <a:lnTo>
                      <a:pt x="248" y="470"/>
                    </a:lnTo>
                    <a:lnTo>
                      <a:pt x="240" y="470"/>
                    </a:lnTo>
                    <a:lnTo>
                      <a:pt x="232" y="470"/>
                    </a:lnTo>
                    <a:lnTo>
                      <a:pt x="206" y="478"/>
                    </a:lnTo>
                    <a:lnTo>
                      <a:pt x="184" y="504"/>
                    </a:lnTo>
                    <a:lnTo>
                      <a:pt x="184" y="506"/>
                    </a:lnTo>
                    <a:lnTo>
                      <a:pt x="148" y="508"/>
                    </a:lnTo>
                    <a:lnTo>
                      <a:pt x="148" y="478"/>
                    </a:lnTo>
                    <a:lnTo>
                      <a:pt x="126" y="478"/>
                    </a:lnTo>
                    <a:lnTo>
                      <a:pt x="122" y="490"/>
                    </a:lnTo>
                    <a:lnTo>
                      <a:pt x="106" y="494"/>
                    </a:lnTo>
                    <a:lnTo>
                      <a:pt x="104" y="494"/>
                    </a:lnTo>
                    <a:lnTo>
                      <a:pt x="102" y="494"/>
                    </a:lnTo>
                    <a:lnTo>
                      <a:pt x="86" y="486"/>
                    </a:lnTo>
                    <a:lnTo>
                      <a:pt x="66" y="480"/>
                    </a:lnTo>
                    <a:lnTo>
                      <a:pt x="60" y="482"/>
                    </a:lnTo>
                    <a:lnTo>
                      <a:pt x="54" y="484"/>
                    </a:lnTo>
                    <a:lnTo>
                      <a:pt x="38" y="496"/>
                    </a:lnTo>
                    <a:lnTo>
                      <a:pt x="20" y="512"/>
                    </a:lnTo>
                    <a:lnTo>
                      <a:pt x="14" y="520"/>
                    </a:lnTo>
                    <a:lnTo>
                      <a:pt x="10" y="528"/>
                    </a:lnTo>
                    <a:lnTo>
                      <a:pt x="12" y="530"/>
                    </a:lnTo>
                    <a:lnTo>
                      <a:pt x="14" y="536"/>
                    </a:lnTo>
                    <a:lnTo>
                      <a:pt x="16" y="546"/>
                    </a:lnTo>
                    <a:lnTo>
                      <a:pt x="16" y="554"/>
                    </a:lnTo>
                    <a:lnTo>
                      <a:pt x="14" y="562"/>
                    </a:lnTo>
                    <a:lnTo>
                      <a:pt x="10" y="568"/>
                    </a:lnTo>
                    <a:lnTo>
                      <a:pt x="6" y="570"/>
                    </a:lnTo>
                    <a:lnTo>
                      <a:pt x="4" y="574"/>
                    </a:lnTo>
                    <a:lnTo>
                      <a:pt x="0" y="590"/>
                    </a:lnTo>
                    <a:lnTo>
                      <a:pt x="14" y="598"/>
                    </a:lnTo>
                    <a:lnTo>
                      <a:pt x="30" y="580"/>
                    </a:lnTo>
                    <a:lnTo>
                      <a:pt x="54" y="604"/>
                    </a:lnTo>
                    <a:lnTo>
                      <a:pt x="54" y="606"/>
                    </a:lnTo>
                    <a:lnTo>
                      <a:pt x="58" y="650"/>
                    </a:lnTo>
                    <a:lnTo>
                      <a:pt x="58" y="652"/>
                    </a:lnTo>
                    <a:lnTo>
                      <a:pt x="44" y="712"/>
                    </a:lnTo>
                    <a:lnTo>
                      <a:pt x="42" y="712"/>
                    </a:lnTo>
                    <a:lnTo>
                      <a:pt x="18" y="712"/>
                    </a:lnTo>
                    <a:lnTo>
                      <a:pt x="12" y="714"/>
                    </a:lnTo>
                    <a:lnTo>
                      <a:pt x="6" y="716"/>
                    </a:lnTo>
                    <a:lnTo>
                      <a:pt x="8" y="720"/>
                    </a:lnTo>
                    <a:lnTo>
                      <a:pt x="12" y="724"/>
                    </a:lnTo>
                    <a:lnTo>
                      <a:pt x="28" y="736"/>
                    </a:lnTo>
                    <a:lnTo>
                      <a:pt x="40" y="734"/>
                    </a:lnTo>
                    <a:lnTo>
                      <a:pt x="42" y="734"/>
                    </a:lnTo>
                    <a:lnTo>
                      <a:pt x="70" y="760"/>
                    </a:lnTo>
                    <a:lnTo>
                      <a:pt x="72" y="764"/>
                    </a:lnTo>
                    <a:lnTo>
                      <a:pt x="76" y="768"/>
                    </a:lnTo>
                    <a:lnTo>
                      <a:pt x="76" y="778"/>
                    </a:lnTo>
                    <a:lnTo>
                      <a:pt x="74" y="792"/>
                    </a:lnTo>
                    <a:lnTo>
                      <a:pt x="66" y="806"/>
                    </a:lnTo>
                    <a:lnTo>
                      <a:pt x="70" y="832"/>
                    </a:lnTo>
                    <a:lnTo>
                      <a:pt x="80" y="834"/>
                    </a:lnTo>
                    <a:lnTo>
                      <a:pt x="120" y="834"/>
                    </a:lnTo>
                    <a:lnTo>
                      <a:pt x="100" y="852"/>
                    </a:lnTo>
                    <a:lnTo>
                      <a:pt x="112" y="860"/>
                    </a:lnTo>
                    <a:lnTo>
                      <a:pt x="128" y="868"/>
                    </a:lnTo>
                    <a:lnTo>
                      <a:pt x="170" y="886"/>
                    </a:lnTo>
                    <a:lnTo>
                      <a:pt x="172" y="888"/>
                    </a:lnTo>
                    <a:lnTo>
                      <a:pt x="174" y="888"/>
                    </a:lnTo>
                    <a:lnTo>
                      <a:pt x="178" y="952"/>
                    </a:lnTo>
                    <a:lnTo>
                      <a:pt x="180" y="962"/>
                    </a:lnTo>
                    <a:lnTo>
                      <a:pt x="186" y="970"/>
                    </a:lnTo>
                    <a:lnTo>
                      <a:pt x="194" y="976"/>
                    </a:lnTo>
                    <a:lnTo>
                      <a:pt x="206" y="982"/>
                    </a:lnTo>
                    <a:lnTo>
                      <a:pt x="210" y="980"/>
                    </a:lnTo>
                    <a:lnTo>
                      <a:pt x="212" y="980"/>
                    </a:lnTo>
                    <a:lnTo>
                      <a:pt x="256" y="986"/>
                    </a:lnTo>
                    <a:lnTo>
                      <a:pt x="260" y="986"/>
                    </a:lnTo>
                    <a:lnTo>
                      <a:pt x="260" y="984"/>
                    </a:lnTo>
                    <a:lnTo>
                      <a:pt x="268" y="968"/>
                    </a:lnTo>
                    <a:lnTo>
                      <a:pt x="268" y="966"/>
                    </a:lnTo>
                    <a:lnTo>
                      <a:pt x="268" y="960"/>
                    </a:lnTo>
                    <a:lnTo>
                      <a:pt x="270" y="956"/>
                    </a:lnTo>
                    <a:lnTo>
                      <a:pt x="274" y="952"/>
                    </a:lnTo>
                    <a:lnTo>
                      <a:pt x="278" y="948"/>
                    </a:lnTo>
                    <a:lnTo>
                      <a:pt x="286" y="940"/>
                    </a:lnTo>
                    <a:lnTo>
                      <a:pt x="290" y="932"/>
                    </a:lnTo>
                    <a:lnTo>
                      <a:pt x="294" y="928"/>
                    </a:lnTo>
                    <a:lnTo>
                      <a:pt x="298" y="926"/>
                    </a:lnTo>
                    <a:lnTo>
                      <a:pt x="306" y="926"/>
                    </a:lnTo>
                    <a:lnTo>
                      <a:pt x="314" y="928"/>
                    </a:lnTo>
                    <a:lnTo>
                      <a:pt x="316" y="928"/>
                    </a:lnTo>
                    <a:lnTo>
                      <a:pt x="330" y="936"/>
                    </a:lnTo>
                    <a:lnTo>
                      <a:pt x="382" y="946"/>
                    </a:lnTo>
                    <a:lnTo>
                      <a:pt x="412" y="944"/>
                    </a:lnTo>
                    <a:lnTo>
                      <a:pt x="434" y="934"/>
                    </a:lnTo>
                    <a:lnTo>
                      <a:pt x="440" y="928"/>
                    </a:lnTo>
                    <a:lnTo>
                      <a:pt x="444" y="924"/>
                    </a:lnTo>
                    <a:lnTo>
                      <a:pt x="452" y="924"/>
                    </a:lnTo>
                    <a:lnTo>
                      <a:pt x="460" y="930"/>
                    </a:lnTo>
                    <a:lnTo>
                      <a:pt x="464" y="932"/>
                    </a:lnTo>
                    <a:lnTo>
                      <a:pt x="468" y="938"/>
                    </a:lnTo>
                    <a:lnTo>
                      <a:pt x="472" y="948"/>
                    </a:lnTo>
                    <a:lnTo>
                      <a:pt x="488" y="960"/>
                    </a:lnTo>
                    <a:lnTo>
                      <a:pt x="500" y="960"/>
                    </a:lnTo>
                    <a:lnTo>
                      <a:pt x="502" y="960"/>
                    </a:lnTo>
                    <a:lnTo>
                      <a:pt x="504" y="960"/>
                    </a:lnTo>
                    <a:lnTo>
                      <a:pt x="520" y="968"/>
                    </a:lnTo>
                    <a:lnTo>
                      <a:pt x="552" y="964"/>
                    </a:lnTo>
                    <a:lnTo>
                      <a:pt x="570" y="960"/>
                    </a:lnTo>
                    <a:lnTo>
                      <a:pt x="614" y="964"/>
                    </a:lnTo>
                    <a:lnTo>
                      <a:pt x="634" y="958"/>
                    </a:lnTo>
                    <a:lnTo>
                      <a:pt x="658" y="948"/>
                    </a:lnTo>
                    <a:lnTo>
                      <a:pt x="666" y="944"/>
                    </a:lnTo>
                    <a:lnTo>
                      <a:pt x="676" y="940"/>
                    </a:lnTo>
                    <a:lnTo>
                      <a:pt x="720" y="940"/>
                    </a:lnTo>
                    <a:lnTo>
                      <a:pt x="736" y="934"/>
                    </a:lnTo>
                    <a:lnTo>
                      <a:pt x="746" y="930"/>
                    </a:lnTo>
                    <a:lnTo>
                      <a:pt x="754" y="928"/>
                    </a:lnTo>
                    <a:lnTo>
                      <a:pt x="778" y="928"/>
                    </a:lnTo>
                    <a:lnTo>
                      <a:pt x="790" y="936"/>
                    </a:lnTo>
                    <a:lnTo>
                      <a:pt x="826" y="944"/>
                    </a:lnTo>
                    <a:lnTo>
                      <a:pt x="830" y="944"/>
                    </a:lnTo>
                    <a:lnTo>
                      <a:pt x="832" y="948"/>
                    </a:lnTo>
                    <a:lnTo>
                      <a:pt x="842" y="956"/>
                    </a:lnTo>
                    <a:lnTo>
                      <a:pt x="858" y="964"/>
                    </a:lnTo>
                    <a:lnTo>
                      <a:pt x="858" y="966"/>
                    </a:lnTo>
                    <a:lnTo>
                      <a:pt x="892" y="968"/>
                    </a:lnTo>
                    <a:lnTo>
                      <a:pt x="908" y="976"/>
                    </a:lnTo>
                    <a:lnTo>
                      <a:pt x="928" y="980"/>
                    </a:lnTo>
                    <a:lnTo>
                      <a:pt x="946" y="982"/>
                    </a:lnTo>
                    <a:lnTo>
                      <a:pt x="950" y="972"/>
                    </a:lnTo>
                    <a:lnTo>
                      <a:pt x="942" y="956"/>
                    </a:lnTo>
                    <a:lnTo>
                      <a:pt x="940" y="940"/>
                    </a:lnTo>
                    <a:lnTo>
                      <a:pt x="938" y="940"/>
                    </a:lnTo>
                    <a:lnTo>
                      <a:pt x="942" y="936"/>
                    </a:lnTo>
                    <a:lnTo>
                      <a:pt x="952" y="922"/>
                    </a:lnTo>
                    <a:lnTo>
                      <a:pt x="952" y="920"/>
                    </a:lnTo>
                    <a:lnTo>
                      <a:pt x="954" y="920"/>
                    </a:lnTo>
                    <a:lnTo>
                      <a:pt x="964" y="912"/>
                    </a:lnTo>
                    <a:lnTo>
                      <a:pt x="962" y="908"/>
                    </a:lnTo>
                    <a:lnTo>
                      <a:pt x="958" y="892"/>
                    </a:lnTo>
                    <a:lnTo>
                      <a:pt x="956" y="888"/>
                    </a:lnTo>
                    <a:lnTo>
                      <a:pt x="950" y="884"/>
                    </a:lnTo>
                    <a:lnTo>
                      <a:pt x="938" y="872"/>
                    </a:lnTo>
                    <a:lnTo>
                      <a:pt x="922" y="858"/>
                    </a:lnTo>
                    <a:lnTo>
                      <a:pt x="922" y="856"/>
                    </a:lnTo>
                    <a:lnTo>
                      <a:pt x="920" y="856"/>
                    </a:lnTo>
                    <a:lnTo>
                      <a:pt x="922" y="856"/>
                    </a:lnTo>
                    <a:lnTo>
                      <a:pt x="922" y="854"/>
                    </a:lnTo>
                    <a:lnTo>
                      <a:pt x="924" y="838"/>
                    </a:lnTo>
                    <a:lnTo>
                      <a:pt x="924" y="828"/>
                    </a:lnTo>
                    <a:lnTo>
                      <a:pt x="916" y="808"/>
                    </a:lnTo>
                    <a:lnTo>
                      <a:pt x="934" y="804"/>
                    </a:lnTo>
                    <a:lnTo>
                      <a:pt x="944" y="796"/>
                    </a:lnTo>
                    <a:lnTo>
                      <a:pt x="966" y="796"/>
                    </a:lnTo>
                    <a:lnTo>
                      <a:pt x="988" y="792"/>
                    </a:lnTo>
                    <a:lnTo>
                      <a:pt x="990" y="792"/>
                    </a:lnTo>
                    <a:lnTo>
                      <a:pt x="1004" y="794"/>
                    </a:lnTo>
                    <a:lnTo>
                      <a:pt x="1022" y="788"/>
                    </a:lnTo>
                    <a:lnTo>
                      <a:pt x="1042" y="784"/>
                    </a:lnTo>
                    <a:lnTo>
                      <a:pt x="1054" y="780"/>
                    </a:lnTo>
                    <a:lnTo>
                      <a:pt x="1056" y="780"/>
                    </a:lnTo>
                    <a:lnTo>
                      <a:pt x="1090" y="772"/>
                    </a:lnTo>
                    <a:lnTo>
                      <a:pt x="1096" y="768"/>
                    </a:lnTo>
                    <a:lnTo>
                      <a:pt x="1094" y="760"/>
                    </a:lnTo>
                    <a:lnTo>
                      <a:pt x="1088" y="750"/>
                    </a:lnTo>
                    <a:lnTo>
                      <a:pt x="1088" y="748"/>
                    </a:lnTo>
                    <a:lnTo>
                      <a:pt x="1086" y="748"/>
                    </a:lnTo>
                    <a:lnTo>
                      <a:pt x="1088" y="736"/>
                    </a:lnTo>
                    <a:lnTo>
                      <a:pt x="1090" y="734"/>
                    </a:lnTo>
                    <a:lnTo>
                      <a:pt x="1090" y="718"/>
                    </a:lnTo>
                    <a:lnTo>
                      <a:pt x="1086" y="704"/>
                    </a:lnTo>
                    <a:lnTo>
                      <a:pt x="1086" y="702"/>
                    </a:lnTo>
                    <a:lnTo>
                      <a:pt x="1094" y="686"/>
                    </a:lnTo>
                    <a:lnTo>
                      <a:pt x="1100" y="678"/>
                    </a:lnTo>
                    <a:lnTo>
                      <a:pt x="1102" y="676"/>
                    </a:lnTo>
                    <a:lnTo>
                      <a:pt x="1106" y="676"/>
                    </a:lnTo>
                    <a:lnTo>
                      <a:pt x="1126" y="676"/>
                    </a:lnTo>
                    <a:lnTo>
                      <a:pt x="1132" y="676"/>
                    </a:lnTo>
                    <a:lnTo>
                      <a:pt x="1138" y="672"/>
                    </a:lnTo>
                    <a:lnTo>
                      <a:pt x="1170" y="630"/>
                    </a:lnTo>
                    <a:lnTo>
                      <a:pt x="1170" y="628"/>
                    </a:lnTo>
                    <a:lnTo>
                      <a:pt x="1186" y="614"/>
                    </a:lnTo>
                    <a:lnTo>
                      <a:pt x="1188" y="612"/>
                    </a:lnTo>
                    <a:lnTo>
                      <a:pt x="1196" y="610"/>
                    </a:lnTo>
                    <a:lnTo>
                      <a:pt x="1202" y="608"/>
                    </a:lnTo>
                    <a:lnTo>
                      <a:pt x="1206" y="604"/>
                    </a:lnTo>
                    <a:lnTo>
                      <a:pt x="1214" y="596"/>
                    </a:lnTo>
                    <a:lnTo>
                      <a:pt x="1218" y="592"/>
                    </a:lnTo>
                    <a:lnTo>
                      <a:pt x="1246" y="598"/>
                    </a:lnTo>
                    <a:lnTo>
                      <a:pt x="1270" y="588"/>
                    </a:lnTo>
                    <a:lnTo>
                      <a:pt x="1284" y="586"/>
                    </a:lnTo>
                    <a:lnTo>
                      <a:pt x="1296" y="580"/>
                    </a:lnTo>
                    <a:lnTo>
                      <a:pt x="1296" y="562"/>
                    </a:lnTo>
                    <a:lnTo>
                      <a:pt x="1298" y="540"/>
                    </a:lnTo>
                    <a:lnTo>
                      <a:pt x="1298" y="538"/>
                    </a:lnTo>
                    <a:lnTo>
                      <a:pt x="1302" y="532"/>
                    </a:lnTo>
                    <a:lnTo>
                      <a:pt x="1302" y="5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青海"/>
              <p:cNvSpPr>
                <a:spLocks/>
              </p:cNvSpPr>
              <p:nvPr/>
            </p:nvSpPr>
            <p:spPr bwMode="auto">
              <a:xfrm>
                <a:off x="2420938" y="3211513"/>
                <a:ext cx="1482725" cy="1063625"/>
              </a:xfrm>
              <a:custGeom>
                <a:avLst/>
                <a:gdLst>
                  <a:gd name="T0" fmla="*/ 2147483646 w 812"/>
                  <a:gd name="T1" fmla="*/ 2147483646 h 582"/>
                  <a:gd name="T2" fmla="*/ 2147483646 w 812"/>
                  <a:gd name="T3" fmla="*/ 2147483646 h 582"/>
                  <a:gd name="T4" fmla="*/ 2147483646 w 812"/>
                  <a:gd name="T5" fmla="*/ 2147483646 h 582"/>
                  <a:gd name="T6" fmla="*/ 2147483646 w 812"/>
                  <a:gd name="T7" fmla="*/ 2147483646 h 582"/>
                  <a:gd name="T8" fmla="*/ 2147483646 w 812"/>
                  <a:gd name="T9" fmla="*/ 2147483646 h 582"/>
                  <a:gd name="T10" fmla="*/ 2147483646 w 812"/>
                  <a:gd name="T11" fmla="*/ 2147483646 h 582"/>
                  <a:gd name="T12" fmla="*/ 2147483646 w 812"/>
                  <a:gd name="T13" fmla="*/ 2147483646 h 582"/>
                  <a:gd name="T14" fmla="*/ 2147483646 w 812"/>
                  <a:gd name="T15" fmla="*/ 2147483646 h 582"/>
                  <a:gd name="T16" fmla="*/ 2147483646 w 812"/>
                  <a:gd name="T17" fmla="*/ 2147483646 h 582"/>
                  <a:gd name="T18" fmla="*/ 2147483646 w 812"/>
                  <a:gd name="T19" fmla="*/ 2147483646 h 582"/>
                  <a:gd name="T20" fmla="*/ 2147483646 w 812"/>
                  <a:gd name="T21" fmla="*/ 2147483646 h 582"/>
                  <a:gd name="T22" fmla="*/ 2147483646 w 812"/>
                  <a:gd name="T23" fmla="*/ 2147483646 h 582"/>
                  <a:gd name="T24" fmla="*/ 2147483646 w 812"/>
                  <a:gd name="T25" fmla="*/ 2147483646 h 582"/>
                  <a:gd name="T26" fmla="*/ 2147483646 w 812"/>
                  <a:gd name="T27" fmla="*/ 2147483646 h 582"/>
                  <a:gd name="T28" fmla="*/ 2147483646 w 812"/>
                  <a:gd name="T29" fmla="*/ 2147483646 h 582"/>
                  <a:gd name="T30" fmla="*/ 2147483646 w 812"/>
                  <a:gd name="T31" fmla="*/ 2147483646 h 582"/>
                  <a:gd name="T32" fmla="*/ 2147483646 w 812"/>
                  <a:gd name="T33" fmla="*/ 2147483646 h 582"/>
                  <a:gd name="T34" fmla="*/ 0 w 812"/>
                  <a:gd name="T35" fmla="*/ 2147483646 h 582"/>
                  <a:gd name="T36" fmla="*/ 2147483646 w 812"/>
                  <a:gd name="T37" fmla="*/ 2147483646 h 582"/>
                  <a:gd name="T38" fmla="*/ 2147483646 w 812"/>
                  <a:gd name="T39" fmla="*/ 2147483646 h 582"/>
                  <a:gd name="T40" fmla="*/ 2147483646 w 812"/>
                  <a:gd name="T41" fmla="*/ 2147483646 h 582"/>
                  <a:gd name="T42" fmla="*/ 2147483646 w 812"/>
                  <a:gd name="T43" fmla="*/ 2147483646 h 582"/>
                  <a:gd name="T44" fmla="*/ 2147483646 w 812"/>
                  <a:gd name="T45" fmla="*/ 2147483646 h 582"/>
                  <a:gd name="T46" fmla="*/ 2147483646 w 812"/>
                  <a:gd name="T47" fmla="*/ 2147483646 h 582"/>
                  <a:gd name="T48" fmla="*/ 2147483646 w 812"/>
                  <a:gd name="T49" fmla="*/ 2147483646 h 582"/>
                  <a:gd name="T50" fmla="*/ 2147483646 w 812"/>
                  <a:gd name="T51" fmla="*/ 2147483646 h 582"/>
                  <a:gd name="T52" fmla="*/ 2147483646 w 812"/>
                  <a:gd name="T53" fmla="*/ 2147483646 h 582"/>
                  <a:gd name="T54" fmla="*/ 2147483646 w 812"/>
                  <a:gd name="T55" fmla="*/ 2147483646 h 582"/>
                  <a:gd name="T56" fmla="*/ 2147483646 w 812"/>
                  <a:gd name="T57" fmla="*/ 2147483646 h 582"/>
                  <a:gd name="T58" fmla="*/ 2147483646 w 812"/>
                  <a:gd name="T59" fmla="*/ 2147483646 h 582"/>
                  <a:gd name="T60" fmla="*/ 2147483646 w 812"/>
                  <a:gd name="T61" fmla="*/ 2147483646 h 582"/>
                  <a:gd name="T62" fmla="*/ 2147483646 w 812"/>
                  <a:gd name="T63" fmla="*/ 2147483646 h 582"/>
                  <a:gd name="T64" fmla="*/ 2147483646 w 812"/>
                  <a:gd name="T65" fmla="*/ 2147483646 h 582"/>
                  <a:gd name="T66" fmla="*/ 2147483646 w 812"/>
                  <a:gd name="T67" fmla="*/ 2147483646 h 582"/>
                  <a:gd name="T68" fmla="*/ 2147483646 w 812"/>
                  <a:gd name="T69" fmla="*/ 2147483646 h 582"/>
                  <a:gd name="T70" fmla="*/ 2147483646 w 812"/>
                  <a:gd name="T71" fmla="*/ 2147483646 h 582"/>
                  <a:gd name="T72" fmla="*/ 2147483646 w 812"/>
                  <a:gd name="T73" fmla="*/ 2147483646 h 582"/>
                  <a:gd name="T74" fmla="*/ 2147483646 w 812"/>
                  <a:gd name="T75" fmla="*/ 2147483646 h 582"/>
                  <a:gd name="T76" fmla="*/ 2147483646 w 812"/>
                  <a:gd name="T77" fmla="*/ 2147483646 h 582"/>
                  <a:gd name="T78" fmla="*/ 2147483646 w 812"/>
                  <a:gd name="T79" fmla="*/ 2147483646 h 582"/>
                  <a:gd name="T80" fmla="*/ 2147483646 w 812"/>
                  <a:gd name="T81" fmla="*/ 2147483646 h 582"/>
                  <a:gd name="T82" fmla="*/ 2147483646 w 812"/>
                  <a:gd name="T83" fmla="*/ 2147483646 h 582"/>
                  <a:gd name="T84" fmla="*/ 2147483646 w 812"/>
                  <a:gd name="T85" fmla="*/ 2147483646 h 582"/>
                  <a:gd name="T86" fmla="*/ 2147483646 w 812"/>
                  <a:gd name="T87" fmla="*/ 2147483646 h 582"/>
                  <a:gd name="T88" fmla="*/ 2147483646 w 812"/>
                  <a:gd name="T89" fmla="*/ 2147483646 h 582"/>
                  <a:gd name="T90" fmla="*/ 2147483646 w 812"/>
                  <a:gd name="T91" fmla="*/ 2147483646 h 582"/>
                  <a:gd name="T92" fmla="*/ 2147483646 w 812"/>
                  <a:gd name="T93" fmla="*/ 2147483646 h 582"/>
                  <a:gd name="T94" fmla="*/ 2147483646 w 812"/>
                  <a:gd name="T95" fmla="*/ 2147483646 h 582"/>
                  <a:gd name="T96" fmla="*/ 2147483646 w 812"/>
                  <a:gd name="T97" fmla="*/ 2147483646 h 582"/>
                  <a:gd name="T98" fmla="*/ 2147483646 w 812"/>
                  <a:gd name="T99" fmla="*/ 2147483646 h 582"/>
                  <a:gd name="T100" fmla="*/ 2147483646 w 812"/>
                  <a:gd name="T101" fmla="*/ 2147483646 h 582"/>
                  <a:gd name="T102" fmla="*/ 2147483646 w 812"/>
                  <a:gd name="T103" fmla="*/ 2147483646 h 582"/>
                  <a:gd name="T104" fmla="*/ 2147483646 w 812"/>
                  <a:gd name="T105" fmla="*/ 2147483646 h 582"/>
                  <a:gd name="T106" fmla="*/ 2147483646 w 812"/>
                  <a:gd name="T107" fmla="*/ 2147483646 h 58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812" h="582">
                    <a:moveTo>
                      <a:pt x="484" y="30"/>
                    </a:moveTo>
                    <a:lnTo>
                      <a:pt x="476" y="36"/>
                    </a:lnTo>
                    <a:lnTo>
                      <a:pt x="480" y="56"/>
                    </a:lnTo>
                    <a:lnTo>
                      <a:pt x="480" y="58"/>
                    </a:lnTo>
                    <a:lnTo>
                      <a:pt x="482" y="58"/>
                    </a:lnTo>
                    <a:lnTo>
                      <a:pt x="480" y="58"/>
                    </a:lnTo>
                    <a:lnTo>
                      <a:pt x="472" y="78"/>
                    </a:lnTo>
                    <a:lnTo>
                      <a:pt x="460" y="82"/>
                    </a:lnTo>
                    <a:lnTo>
                      <a:pt x="458" y="84"/>
                    </a:lnTo>
                    <a:lnTo>
                      <a:pt x="456" y="84"/>
                    </a:lnTo>
                    <a:lnTo>
                      <a:pt x="436" y="74"/>
                    </a:lnTo>
                    <a:lnTo>
                      <a:pt x="396" y="38"/>
                    </a:lnTo>
                    <a:lnTo>
                      <a:pt x="380" y="28"/>
                    </a:lnTo>
                    <a:lnTo>
                      <a:pt x="356" y="20"/>
                    </a:lnTo>
                    <a:lnTo>
                      <a:pt x="356" y="18"/>
                    </a:lnTo>
                    <a:lnTo>
                      <a:pt x="344" y="10"/>
                    </a:lnTo>
                    <a:lnTo>
                      <a:pt x="324" y="4"/>
                    </a:lnTo>
                    <a:lnTo>
                      <a:pt x="314" y="6"/>
                    </a:lnTo>
                    <a:lnTo>
                      <a:pt x="312" y="6"/>
                    </a:lnTo>
                    <a:lnTo>
                      <a:pt x="288" y="4"/>
                    </a:lnTo>
                    <a:lnTo>
                      <a:pt x="286" y="4"/>
                    </a:lnTo>
                    <a:lnTo>
                      <a:pt x="268" y="0"/>
                    </a:lnTo>
                    <a:lnTo>
                      <a:pt x="256" y="0"/>
                    </a:lnTo>
                    <a:lnTo>
                      <a:pt x="248" y="6"/>
                    </a:lnTo>
                    <a:lnTo>
                      <a:pt x="240" y="8"/>
                    </a:lnTo>
                    <a:lnTo>
                      <a:pt x="228" y="10"/>
                    </a:lnTo>
                    <a:lnTo>
                      <a:pt x="212" y="14"/>
                    </a:lnTo>
                    <a:lnTo>
                      <a:pt x="198" y="18"/>
                    </a:lnTo>
                    <a:lnTo>
                      <a:pt x="196" y="20"/>
                    </a:lnTo>
                    <a:lnTo>
                      <a:pt x="180" y="22"/>
                    </a:lnTo>
                    <a:lnTo>
                      <a:pt x="160" y="28"/>
                    </a:lnTo>
                    <a:lnTo>
                      <a:pt x="158" y="28"/>
                    </a:lnTo>
                    <a:lnTo>
                      <a:pt x="144" y="26"/>
                    </a:lnTo>
                    <a:lnTo>
                      <a:pt x="120" y="30"/>
                    </a:lnTo>
                    <a:lnTo>
                      <a:pt x="100" y="30"/>
                    </a:lnTo>
                    <a:lnTo>
                      <a:pt x="92" y="38"/>
                    </a:lnTo>
                    <a:lnTo>
                      <a:pt x="82" y="40"/>
                    </a:lnTo>
                    <a:lnTo>
                      <a:pt x="86" y="50"/>
                    </a:lnTo>
                    <a:lnTo>
                      <a:pt x="86" y="66"/>
                    </a:lnTo>
                    <a:lnTo>
                      <a:pt x="84" y="78"/>
                    </a:lnTo>
                    <a:lnTo>
                      <a:pt x="98" y="90"/>
                    </a:lnTo>
                    <a:lnTo>
                      <a:pt x="110" y="102"/>
                    </a:lnTo>
                    <a:lnTo>
                      <a:pt x="118" y="110"/>
                    </a:lnTo>
                    <a:lnTo>
                      <a:pt x="120" y="114"/>
                    </a:lnTo>
                    <a:lnTo>
                      <a:pt x="120" y="118"/>
                    </a:lnTo>
                    <a:lnTo>
                      <a:pt x="124" y="130"/>
                    </a:lnTo>
                    <a:lnTo>
                      <a:pt x="130" y="142"/>
                    </a:lnTo>
                    <a:lnTo>
                      <a:pt x="128" y="142"/>
                    </a:lnTo>
                    <a:lnTo>
                      <a:pt x="112" y="154"/>
                    </a:lnTo>
                    <a:lnTo>
                      <a:pt x="102" y="166"/>
                    </a:lnTo>
                    <a:lnTo>
                      <a:pt x="104" y="178"/>
                    </a:lnTo>
                    <a:lnTo>
                      <a:pt x="112" y="196"/>
                    </a:lnTo>
                    <a:lnTo>
                      <a:pt x="112" y="198"/>
                    </a:lnTo>
                    <a:lnTo>
                      <a:pt x="112" y="204"/>
                    </a:lnTo>
                    <a:lnTo>
                      <a:pt x="108" y="210"/>
                    </a:lnTo>
                    <a:lnTo>
                      <a:pt x="106" y="214"/>
                    </a:lnTo>
                    <a:lnTo>
                      <a:pt x="102" y="216"/>
                    </a:lnTo>
                    <a:lnTo>
                      <a:pt x="96" y="216"/>
                    </a:lnTo>
                    <a:lnTo>
                      <a:pt x="80" y="214"/>
                    </a:lnTo>
                    <a:lnTo>
                      <a:pt x="60" y="210"/>
                    </a:lnTo>
                    <a:lnTo>
                      <a:pt x="58" y="210"/>
                    </a:lnTo>
                    <a:lnTo>
                      <a:pt x="44" y="202"/>
                    </a:lnTo>
                    <a:lnTo>
                      <a:pt x="20" y="202"/>
                    </a:lnTo>
                    <a:lnTo>
                      <a:pt x="22" y="202"/>
                    </a:lnTo>
                    <a:lnTo>
                      <a:pt x="20" y="242"/>
                    </a:lnTo>
                    <a:lnTo>
                      <a:pt x="18" y="246"/>
                    </a:lnTo>
                    <a:lnTo>
                      <a:pt x="16" y="248"/>
                    </a:lnTo>
                    <a:lnTo>
                      <a:pt x="8" y="250"/>
                    </a:lnTo>
                    <a:lnTo>
                      <a:pt x="6" y="254"/>
                    </a:lnTo>
                    <a:lnTo>
                      <a:pt x="6" y="262"/>
                    </a:lnTo>
                    <a:lnTo>
                      <a:pt x="4" y="262"/>
                    </a:lnTo>
                    <a:lnTo>
                      <a:pt x="4" y="272"/>
                    </a:lnTo>
                    <a:lnTo>
                      <a:pt x="10" y="280"/>
                    </a:lnTo>
                    <a:lnTo>
                      <a:pt x="14" y="284"/>
                    </a:lnTo>
                    <a:lnTo>
                      <a:pt x="18" y="304"/>
                    </a:lnTo>
                    <a:lnTo>
                      <a:pt x="18" y="310"/>
                    </a:lnTo>
                    <a:lnTo>
                      <a:pt x="16" y="322"/>
                    </a:lnTo>
                    <a:lnTo>
                      <a:pt x="10" y="338"/>
                    </a:lnTo>
                    <a:lnTo>
                      <a:pt x="0" y="358"/>
                    </a:lnTo>
                    <a:lnTo>
                      <a:pt x="0" y="362"/>
                    </a:lnTo>
                    <a:lnTo>
                      <a:pt x="0" y="370"/>
                    </a:lnTo>
                    <a:lnTo>
                      <a:pt x="12" y="384"/>
                    </a:lnTo>
                    <a:lnTo>
                      <a:pt x="16" y="394"/>
                    </a:lnTo>
                    <a:lnTo>
                      <a:pt x="26" y="406"/>
                    </a:lnTo>
                    <a:lnTo>
                      <a:pt x="40" y="422"/>
                    </a:lnTo>
                    <a:lnTo>
                      <a:pt x="48" y="430"/>
                    </a:lnTo>
                    <a:lnTo>
                      <a:pt x="52" y="430"/>
                    </a:lnTo>
                    <a:lnTo>
                      <a:pt x="68" y="422"/>
                    </a:lnTo>
                    <a:lnTo>
                      <a:pt x="72" y="418"/>
                    </a:lnTo>
                    <a:lnTo>
                      <a:pt x="76" y="418"/>
                    </a:lnTo>
                    <a:lnTo>
                      <a:pt x="84" y="420"/>
                    </a:lnTo>
                    <a:lnTo>
                      <a:pt x="92" y="424"/>
                    </a:lnTo>
                    <a:lnTo>
                      <a:pt x="92" y="426"/>
                    </a:lnTo>
                    <a:lnTo>
                      <a:pt x="100" y="434"/>
                    </a:lnTo>
                    <a:lnTo>
                      <a:pt x="104" y="444"/>
                    </a:lnTo>
                    <a:lnTo>
                      <a:pt x="108" y="448"/>
                    </a:lnTo>
                    <a:lnTo>
                      <a:pt x="110" y="450"/>
                    </a:lnTo>
                    <a:lnTo>
                      <a:pt x="120" y="458"/>
                    </a:lnTo>
                    <a:lnTo>
                      <a:pt x="126" y="458"/>
                    </a:lnTo>
                    <a:lnTo>
                      <a:pt x="132" y="460"/>
                    </a:lnTo>
                    <a:lnTo>
                      <a:pt x="136" y="464"/>
                    </a:lnTo>
                    <a:lnTo>
                      <a:pt x="144" y="468"/>
                    </a:lnTo>
                    <a:lnTo>
                      <a:pt x="160" y="474"/>
                    </a:lnTo>
                    <a:lnTo>
                      <a:pt x="162" y="474"/>
                    </a:lnTo>
                    <a:lnTo>
                      <a:pt x="186" y="482"/>
                    </a:lnTo>
                    <a:lnTo>
                      <a:pt x="188" y="482"/>
                    </a:lnTo>
                    <a:lnTo>
                      <a:pt x="204" y="490"/>
                    </a:lnTo>
                    <a:lnTo>
                      <a:pt x="232" y="498"/>
                    </a:lnTo>
                    <a:lnTo>
                      <a:pt x="234" y="498"/>
                    </a:lnTo>
                    <a:lnTo>
                      <a:pt x="272" y="500"/>
                    </a:lnTo>
                    <a:lnTo>
                      <a:pt x="288" y="494"/>
                    </a:lnTo>
                    <a:lnTo>
                      <a:pt x="304" y="494"/>
                    </a:lnTo>
                    <a:lnTo>
                      <a:pt x="304" y="496"/>
                    </a:lnTo>
                    <a:lnTo>
                      <a:pt x="316" y="512"/>
                    </a:lnTo>
                    <a:lnTo>
                      <a:pt x="324" y="526"/>
                    </a:lnTo>
                    <a:lnTo>
                      <a:pt x="332" y="532"/>
                    </a:lnTo>
                    <a:lnTo>
                      <a:pt x="340" y="536"/>
                    </a:lnTo>
                    <a:lnTo>
                      <a:pt x="340" y="538"/>
                    </a:lnTo>
                    <a:lnTo>
                      <a:pt x="342" y="538"/>
                    </a:lnTo>
                    <a:lnTo>
                      <a:pt x="348" y="554"/>
                    </a:lnTo>
                    <a:lnTo>
                      <a:pt x="350" y="554"/>
                    </a:lnTo>
                    <a:lnTo>
                      <a:pt x="350" y="556"/>
                    </a:lnTo>
                    <a:lnTo>
                      <a:pt x="354" y="574"/>
                    </a:lnTo>
                    <a:lnTo>
                      <a:pt x="364" y="578"/>
                    </a:lnTo>
                    <a:lnTo>
                      <a:pt x="366" y="578"/>
                    </a:lnTo>
                    <a:lnTo>
                      <a:pt x="376" y="582"/>
                    </a:lnTo>
                    <a:lnTo>
                      <a:pt x="388" y="580"/>
                    </a:lnTo>
                    <a:lnTo>
                      <a:pt x="390" y="568"/>
                    </a:lnTo>
                    <a:lnTo>
                      <a:pt x="392" y="566"/>
                    </a:lnTo>
                    <a:lnTo>
                      <a:pt x="404" y="554"/>
                    </a:lnTo>
                    <a:lnTo>
                      <a:pt x="420" y="558"/>
                    </a:lnTo>
                    <a:lnTo>
                      <a:pt x="428" y="574"/>
                    </a:lnTo>
                    <a:lnTo>
                      <a:pt x="442" y="570"/>
                    </a:lnTo>
                    <a:lnTo>
                      <a:pt x="444" y="554"/>
                    </a:lnTo>
                    <a:lnTo>
                      <a:pt x="444" y="552"/>
                    </a:lnTo>
                    <a:lnTo>
                      <a:pt x="456" y="546"/>
                    </a:lnTo>
                    <a:lnTo>
                      <a:pt x="452" y="524"/>
                    </a:lnTo>
                    <a:lnTo>
                      <a:pt x="452" y="522"/>
                    </a:lnTo>
                    <a:lnTo>
                      <a:pt x="464" y="496"/>
                    </a:lnTo>
                    <a:lnTo>
                      <a:pt x="476" y="492"/>
                    </a:lnTo>
                    <a:lnTo>
                      <a:pt x="472" y="470"/>
                    </a:lnTo>
                    <a:lnTo>
                      <a:pt x="484" y="470"/>
                    </a:lnTo>
                    <a:lnTo>
                      <a:pt x="484" y="458"/>
                    </a:lnTo>
                    <a:lnTo>
                      <a:pt x="476" y="438"/>
                    </a:lnTo>
                    <a:lnTo>
                      <a:pt x="476" y="436"/>
                    </a:lnTo>
                    <a:lnTo>
                      <a:pt x="478" y="420"/>
                    </a:lnTo>
                    <a:lnTo>
                      <a:pt x="478" y="418"/>
                    </a:lnTo>
                    <a:lnTo>
                      <a:pt x="480" y="418"/>
                    </a:lnTo>
                    <a:lnTo>
                      <a:pt x="488" y="406"/>
                    </a:lnTo>
                    <a:lnTo>
                      <a:pt x="490" y="406"/>
                    </a:lnTo>
                    <a:lnTo>
                      <a:pt x="492" y="406"/>
                    </a:lnTo>
                    <a:lnTo>
                      <a:pt x="514" y="410"/>
                    </a:lnTo>
                    <a:lnTo>
                      <a:pt x="532" y="414"/>
                    </a:lnTo>
                    <a:lnTo>
                      <a:pt x="548" y="410"/>
                    </a:lnTo>
                    <a:lnTo>
                      <a:pt x="556" y="426"/>
                    </a:lnTo>
                    <a:lnTo>
                      <a:pt x="556" y="428"/>
                    </a:lnTo>
                    <a:lnTo>
                      <a:pt x="556" y="440"/>
                    </a:lnTo>
                    <a:lnTo>
                      <a:pt x="560" y="452"/>
                    </a:lnTo>
                    <a:lnTo>
                      <a:pt x="562" y="458"/>
                    </a:lnTo>
                    <a:lnTo>
                      <a:pt x="568" y="462"/>
                    </a:lnTo>
                    <a:lnTo>
                      <a:pt x="578" y="464"/>
                    </a:lnTo>
                    <a:lnTo>
                      <a:pt x="580" y="468"/>
                    </a:lnTo>
                    <a:lnTo>
                      <a:pt x="580" y="470"/>
                    </a:lnTo>
                    <a:lnTo>
                      <a:pt x="584" y="478"/>
                    </a:lnTo>
                    <a:lnTo>
                      <a:pt x="590" y="486"/>
                    </a:lnTo>
                    <a:lnTo>
                      <a:pt x="598" y="498"/>
                    </a:lnTo>
                    <a:lnTo>
                      <a:pt x="602" y="506"/>
                    </a:lnTo>
                    <a:lnTo>
                      <a:pt x="610" y="506"/>
                    </a:lnTo>
                    <a:lnTo>
                      <a:pt x="624" y="494"/>
                    </a:lnTo>
                    <a:lnTo>
                      <a:pt x="632" y="512"/>
                    </a:lnTo>
                    <a:lnTo>
                      <a:pt x="650" y="518"/>
                    </a:lnTo>
                    <a:lnTo>
                      <a:pt x="652" y="518"/>
                    </a:lnTo>
                    <a:lnTo>
                      <a:pt x="660" y="534"/>
                    </a:lnTo>
                    <a:lnTo>
                      <a:pt x="664" y="538"/>
                    </a:lnTo>
                    <a:lnTo>
                      <a:pt x="664" y="522"/>
                    </a:lnTo>
                    <a:lnTo>
                      <a:pt x="664" y="518"/>
                    </a:lnTo>
                    <a:lnTo>
                      <a:pt x="700" y="518"/>
                    </a:lnTo>
                    <a:lnTo>
                      <a:pt x="700" y="514"/>
                    </a:lnTo>
                    <a:lnTo>
                      <a:pt x="702" y="512"/>
                    </a:lnTo>
                    <a:lnTo>
                      <a:pt x="700" y="508"/>
                    </a:lnTo>
                    <a:lnTo>
                      <a:pt x="698" y="500"/>
                    </a:lnTo>
                    <a:lnTo>
                      <a:pt x="696" y="494"/>
                    </a:lnTo>
                    <a:lnTo>
                      <a:pt x="696" y="486"/>
                    </a:lnTo>
                    <a:lnTo>
                      <a:pt x="698" y="480"/>
                    </a:lnTo>
                    <a:lnTo>
                      <a:pt x="702" y="478"/>
                    </a:lnTo>
                    <a:lnTo>
                      <a:pt x="706" y="478"/>
                    </a:lnTo>
                    <a:lnTo>
                      <a:pt x="720" y="482"/>
                    </a:lnTo>
                    <a:lnTo>
                      <a:pt x="722" y="472"/>
                    </a:lnTo>
                    <a:lnTo>
                      <a:pt x="696" y="460"/>
                    </a:lnTo>
                    <a:lnTo>
                      <a:pt x="694" y="460"/>
                    </a:lnTo>
                    <a:lnTo>
                      <a:pt x="692" y="458"/>
                    </a:lnTo>
                    <a:lnTo>
                      <a:pt x="688" y="426"/>
                    </a:lnTo>
                    <a:lnTo>
                      <a:pt x="690" y="406"/>
                    </a:lnTo>
                    <a:lnTo>
                      <a:pt x="690" y="402"/>
                    </a:lnTo>
                    <a:lnTo>
                      <a:pt x="734" y="406"/>
                    </a:lnTo>
                    <a:lnTo>
                      <a:pt x="744" y="396"/>
                    </a:lnTo>
                    <a:lnTo>
                      <a:pt x="746" y="392"/>
                    </a:lnTo>
                    <a:lnTo>
                      <a:pt x="744" y="388"/>
                    </a:lnTo>
                    <a:lnTo>
                      <a:pt x="732" y="382"/>
                    </a:lnTo>
                    <a:lnTo>
                      <a:pt x="730" y="378"/>
                    </a:lnTo>
                    <a:lnTo>
                      <a:pt x="728" y="374"/>
                    </a:lnTo>
                    <a:lnTo>
                      <a:pt x="730" y="372"/>
                    </a:lnTo>
                    <a:lnTo>
                      <a:pt x="732" y="368"/>
                    </a:lnTo>
                    <a:lnTo>
                      <a:pt x="752" y="350"/>
                    </a:lnTo>
                    <a:lnTo>
                      <a:pt x="772" y="348"/>
                    </a:lnTo>
                    <a:lnTo>
                      <a:pt x="782" y="330"/>
                    </a:lnTo>
                    <a:lnTo>
                      <a:pt x="782" y="314"/>
                    </a:lnTo>
                    <a:lnTo>
                      <a:pt x="796" y="310"/>
                    </a:lnTo>
                    <a:lnTo>
                      <a:pt x="804" y="290"/>
                    </a:lnTo>
                    <a:lnTo>
                      <a:pt x="812" y="276"/>
                    </a:lnTo>
                    <a:lnTo>
                      <a:pt x="800" y="256"/>
                    </a:lnTo>
                    <a:lnTo>
                      <a:pt x="800" y="254"/>
                    </a:lnTo>
                    <a:lnTo>
                      <a:pt x="792" y="228"/>
                    </a:lnTo>
                    <a:lnTo>
                      <a:pt x="792" y="226"/>
                    </a:lnTo>
                    <a:lnTo>
                      <a:pt x="788" y="198"/>
                    </a:lnTo>
                    <a:lnTo>
                      <a:pt x="778" y="182"/>
                    </a:lnTo>
                    <a:lnTo>
                      <a:pt x="764" y="168"/>
                    </a:lnTo>
                    <a:lnTo>
                      <a:pt x="764" y="166"/>
                    </a:lnTo>
                    <a:lnTo>
                      <a:pt x="762" y="150"/>
                    </a:lnTo>
                    <a:lnTo>
                      <a:pt x="736" y="158"/>
                    </a:lnTo>
                    <a:lnTo>
                      <a:pt x="724" y="144"/>
                    </a:lnTo>
                    <a:lnTo>
                      <a:pt x="688" y="118"/>
                    </a:lnTo>
                    <a:lnTo>
                      <a:pt x="686" y="118"/>
                    </a:lnTo>
                    <a:lnTo>
                      <a:pt x="672" y="100"/>
                    </a:lnTo>
                    <a:lnTo>
                      <a:pt x="664" y="94"/>
                    </a:lnTo>
                    <a:lnTo>
                      <a:pt x="658" y="102"/>
                    </a:lnTo>
                    <a:lnTo>
                      <a:pt x="658" y="104"/>
                    </a:lnTo>
                    <a:lnTo>
                      <a:pt x="658" y="106"/>
                    </a:lnTo>
                    <a:lnTo>
                      <a:pt x="656" y="106"/>
                    </a:lnTo>
                    <a:lnTo>
                      <a:pt x="644" y="106"/>
                    </a:lnTo>
                    <a:lnTo>
                      <a:pt x="642" y="106"/>
                    </a:lnTo>
                    <a:lnTo>
                      <a:pt x="616" y="78"/>
                    </a:lnTo>
                    <a:lnTo>
                      <a:pt x="606" y="72"/>
                    </a:lnTo>
                    <a:lnTo>
                      <a:pt x="596" y="62"/>
                    </a:lnTo>
                    <a:lnTo>
                      <a:pt x="584" y="54"/>
                    </a:lnTo>
                    <a:lnTo>
                      <a:pt x="584" y="52"/>
                    </a:lnTo>
                    <a:lnTo>
                      <a:pt x="570" y="44"/>
                    </a:lnTo>
                    <a:lnTo>
                      <a:pt x="562" y="50"/>
                    </a:lnTo>
                    <a:lnTo>
                      <a:pt x="560" y="52"/>
                    </a:lnTo>
                    <a:lnTo>
                      <a:pt x="552" y="50"/>
                    </a:lnTo>
                    <a:lnTo>
                      <a:pt x="544" y="54"/>
                    </a:lnTo>
                    <a:lnTo>
                      <a:pt x="542" y="56"/>
                    </a:lnTo>
                    <a:lnTo>
                      <a:pt x="530" y="58"/>
                    </a:lnTo>
                    <a:lnTo>
                      <a:pt x="484"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8" name="四川"/>
              <p:cNvSpPr>
                <a:spLocks/>
              </p:cNvSpPr>
              <p:nvPr/>
            </p:nvSpPr>
            <p:spPr bwMode="auto">
              <a:xfrm>
                <a:off x="3271838" y="3957638"/>
                <a:ext cx="1282700" cy="1125538"/>
              </a:xfrm>
              <a:custGeom>
                <a:avLst/>
                <a:gdLst>
                  <a:gd name="T0" fmla="*/ 2147483646 w 702"/>
                  <a:gd name="T1" fmla="*/ 2147483646 h 616"/>
                  <a:gd name="T2" fmla="*/ 2147483646 w 702"/>
                  <a:gd name="T3" fmla="*/ 2147483646 h 616"/>
                  <a:gd name="T4" fmla="*/ 2147483646 w 702"/>
                  <a:gd name="T5" fmla="*/ 2147483646 h 616"/>
                  <a:gd name="T6" fmla="*/ 2147483646 w 702"/>
                  <a:gd name="T7" fmla="*/ 2147483646 h 616"/>
                  <a:gd name="T8" fmla="*/ 2147483646 w 702"/>
                  <a:gd name="T9" fmla="*/ 2147483646 h 616"/>
                  <a:gd name="T10" fmla="*/ 2147483646 w 702"/>
                  <a:gd name="T11" fmla="*/ 2147483646 h 616"/>
                  <a:gd name="T12" fmla="*/ 2147483646 w 702"/>
                  <a:gd name="T13" fmla="*/ 2147483646 h 616"/>
                  <a:gd name="T14" fmla="*/ 2147483646 w 702"/>
                  <a:gd name="T15" fmla="*/ 2147483646 h 616"/>
                  <a:gd name="T16" fmla="*/ 2147483646 w 702"/>
                  <a:gd name="T17" fmla="*/ 2147483646 h 616"/>
                  <a:gd name="T18" fmla="*/ 2147483646 w 702"/>
                  <a:gd name="T19" fmla="*/ 2147483646 h 616"/>
                  <a:gd name="T20" fmla="*/ 2147483646 w 702"/>
                  <a:gd name="T21" fmla="*/ 2147483646 h 616"/>
                  <a:gd name="T22" fmla="*/ 2147483646 w 702"/>
                  <a:gd name="T23" fmla="*/ 2147483646 h 616"/>
                  <a:gd name="T24" fmla="*/ 2147483646 w 702"/>
                  <a:gd name="T25" fmla="*/ 2147483646 h 616"/>
                  <a:gd name="T26" fmla="*/ 2147483646 w 702"/>
                  <a:gd name="T27" fmla="*/ 2147483646 h 616"/>
                  <a:gd name="T28" fmla="*/ 2147483646 w 702"/>
                  <a:gd name="T29" fmla="*/ 2147483646 h 616"/>
                  <a:gd name="T30" fmla="*/ 2147483646 w 702"/>
                  <a:gd name="T31" fmla="*/ 2147483646 h 616"/>
                  <a:gd name="T32" fmla="*/ 2147483646 w 702"/>
                  <a:gd name="T33" fmla="*/ 2147483646 h 616"/>
                  <a:gd name="T34" fmla="*/ 2147483646 w 702"/>
                  <a:gd name="T35" fmla="*/ 2147483646 h 616"/>
                  <a:gd name="T36" fmla="*/ 2147483646 w 702"/>
                  <a:gd name="T37" fmla="*/ 2147483646 h 616"/>
                  <a:gd name="T38" fmla="*/ 2147483646 w 702"/>
                  <a:gd name="T39" fmla="*/ 2147483646 h 616"/>
                  <a:gd name="T40" fmla="*/ 2147483646 w 702"/>
                  <a:gd name="T41" fmla="*/ 2147483646 h 616"/>
                  <a:gd name="T42" fmla="*/ 2147483646 w 702"/>
                  <a:gd name="T43" fmla="*/ 2147483646 h 616"/>
                  <a:gd name="T44" fmla="*/ 2147483646 w 702"/>
                  <a:gd name="T45" fmla="*/ 2147483646 h 616"/>
                  <a:gd name="T46" fmla="*/ 2147483646 w 702"/>
                  <a:gd name="T47" fmla="*/ 2147483646 h 616"/>
                  <a:gd name="T48" fmla="*/ 2147483646 w 702"/>
                  <a:gd name="T49" fmla="*/ 2147483646 h 616"/>
                  <a:gd name="T50" fmla="*/ 2147483646 w 702"/>
                  <a:gd name="T51" fmla="*/ 2147483646 h 616"/>
                  <a:gd name="T52" fmla="*/ 2147483646 w 702"/>
                  <a:gd name="T53" fmla="*/ 2147483646 h 616"/>
                  <a:gd name="T54" fmla="*/ 2147483646 w 702"/>
                  <a:gd name="T55" fmla="*/ 2147483646 h 616"/>
                  <a:gd name="T56" fmla="*/ 2147483646 w 702"/>
                  <a:gd name="T57" fmla="*/ 2147483646 h 616"/>
                  <a:gd name="T58" fmla="*/ 2147483646 w 702"/>
                  <a:gd name="T59" fmla="*/ 2147483646 h 616"/>
                  <a:gd name="T60" fmla="*/ 2147483646 w 702"/>
                  <a:gd name="T61" fmla="*/ 2147483646 h 616"/>
                  <a:gd name="T62" fmla="*/ 2147483646 w 702"/>
                  <a:gd name="T63" fmla="*/ 2147483646 h 616"/>
                  <a:gd name="T64" fmla="*/ 2147483646 w 702"/>
                  <a:gd name="T65" fmla="*/ 2147483646 h 616"/>
                  <a:gd name="T66" fmla="*/ 2147483646 w 702"/>
                  <a:gd name="T67" fmla="*/ 2147483646 h 616"/>
                  <a:gd name="T68" fmla="*/ 2147483646 w 702"/>
                  <a:gd name="T69" fmla="*/ 2147483646 h 616"/>
                  <a:gd name="T70" fmla="*/ 2147483646 w 702"/>
                  <a:gd name="T71" fmla="*/ 2147483646 h 616"/>
                  <a:gd name="T72" fmla="*/ 2147483646 w 702"/>
                  <a:gd name="T73" fmla="*/ 2147483646 h 616"/>
                  <a:gd name="T74" fmla="*/ 2147483646 w 702"/>
                  <a:gd name="T75" fmla="*/ 2147483646 h 616"/>
                  <a:gd name="T76" fmla="*/ 2147483646 w 702"/>
                  <a:gd name="T77" fmla="*/ 2147483646 h 616"/>
                  <a:gd name="T78" fmla="*/ 2147483646 w 702"/>
                  <a:gd name="T79" fmla="*/ 2147483646 h 616"/>
                  <a:gd name="T80" fmla="*/ 2147483646 w 702"/>
                  <a:gd name="T81" fmla="*/ 2147483646 h 616"/>
                  <a:gd name="T82" fmla="*/ 2147483646 w 702"/>
                  <a:gd name="T83" fmla="*/ 2147483646 h 616"/>
                  <a:gd name="T84" fmla="*/ 2147483646 w 702"/>
                  <a:gd name="T85" fmla="*/ 2147483646 h 616"/>
                  <a:gd name="T86" fmla="*/ 2147483646 w 702"/>
                  <a:gd name="T87" fmla="*/ 2147483646 h 616"/>
                  <a:gd name="T88" fmla="*/ 2147483646 w 702"/>
                  <a:gd name="T89" fmla="*/ 2147483646 h 616"/>
                  <a:gd name="T90" fmla="*/ 2147483646 w 702"/>
                  <a:gd name="T91" fmla="*/ 2147483646 h 616"/>
                  <a:gd name="T92" fmla="*/ 2147483646 w 702"/>
                  <a:gd name="T93" fmla="*/ 2147483646 h 616"/>
                  <a:gd name="T94" fmla="*/ 2147483646 w 702"/>
                  <a:gd name="T95" fmla="*/ 2147483646 h 616"/>
                  <a:gd name="T96" fmla="*/ 2147483646 w 702"/>
                  <a:gd name="T97" fmla="*/ 2147483646 h 616"/>
                  <a:gd name="T98" fmla="*/ 2147483646 w 702"/>
                  <a:gd name="T99" fmla="*/ 0 h 616"/>
                  <a:gd name="T100" fmla="*/ 2147483646 w 702"/>
                  <a:gd name="T101" fmla="*/ 2147483646 h 616"/>
                  <a:gd name="T102" fmla="*/ 2147483646 w 702"/>
                  <a:gd name="T103" fmla="*/ 2147483646 h 616"/>
                  <a:gd name="T104" fmla="*/ 2147483646 w 702"/>
                  <a:gd name="T105" fmla="*/ 2147483646 h 616"/>
                  <a:gd name="T106" fmla="*/ 2147483646 w 702"/>
                  <a:gd name="T107" fmla="*/ 2147483646 h 616"/>
                  <a:gd name="T108" fmla="*/ 2147483646 w 702"/>
                  <a:gd name="T109" fmla="*/ 2147483646 h 616"/>
                  <a:gd name="T110" fmla="*/ 2147483646 w 702"/>
                  <a:gd name="T111" fmla="*/ 2147483646 h 616"/>
                  <a:gd name="T112" fmla="*/ 2147483646 w 702"/>
                  <a:gd name="T113" fmla="*/ 2147483646 h 616"/>
                  <a:gd name="T114" fmla="*/ 2147483646 w 702"/>
                  <a:gd name="T115" fmla="*/ 2147483646 h 616"/>
                  <a:gd name="T116" fmla="*/ 2147483646 w 702"/>
                  <a:gd name="T117" fmla="*/ 2147483646 h 616"/>
                  <a:gd name="T118" fmla="*/ 2147483646 w 702"/>
                  <a:gd name="T119" fmla="*/ 2147483646 h 6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702" h="616">
                    <a:moveTo>
                      <a:pt x="66" y="14"/>
                    </a:moveTo>
                    <a:lnTo>
                      <a:pt x="46" y="10"/>
                    </a:lnTo>
                    <a:lnTo>
                      <a:pt x="28" y="6"/>
                    </a:lnTo>
                    <a:lnTo>
                      <a:pt x="22" y="14"/>
                    </a:lnTo>
                    <a:lnTo>
                      <a:pt x="20" y="28"/>
                    </a:lnTo>
                    <a:lnTo>
                      <a:pt x="26" y="50"/>
                    </a:lnTo>
                    <a:lnTo>
                      <a:pt x="26" y="66"/>
                    </a:lnTo>
                    <a:lnTo>
                      <a:pt x="26" y="70"/>
                    </a:lnTo>
                    <a:lnTo>
                      <a:pt x="18" y="70"/>
                    </a:lnTo>
                    <a:lnTo>
                      <a:pt x="22" y="90"/>
                    </a:lnTo>
                    <a:lnTo>
                      <a:pt x="6" y="94"/>
                    </a:lnTo>
                    <a:lnTo>
                      <a:pt x="0" y="106"/>
                    </a:lnTo>
                    <a:lnTo>
                      <a:pt x="8" y="114"/>
                    </a:lnTo>
                    <a:lnTo>
                      <a:pt x="10" y="114"/>
                    </a:lnTo>
                    <a:lnTo>
                      <a:pt x="38" y="136"/>
                    </a:lnTo>
                    <a:lnTo>
                      <a:pt x="38" y="138"/>
                    </a:lnTo>
                    <a:lnTo>
                      <a:pt x="42" y="158"/>
                    </a:lnTo>
                    <a:lnTo>
                      <a:pt x="56" y="178"/>
                    </a:lnTo>
                    <a:lnTo>
                      <a:pt x="62" y="184"/>
                    </a:lnTo>
                    <a:lnTo>
                      <a:pt x="70" y="194"/>
                    </a:lnTo>
                    <a:lnTo>
                      <a:pt x="72" y="194"/>
                    </a:lnTo>
                    <a:lnTo>
                      <a:pt x="70" y="196"/>
                    </a:lnTo>
                    <a:lnTo>
                      <a:pt x="70" y="214"/>
                    </a:lnTo>
                    <a:lnTo>
                      <a:pt x="74" y="226"/>
                    </a:lnTo>
                    <a:lnTo>
                      <a:pt x="74" y="244"/>
                    </a:lnTo>
                    <a:lnTo>
                      <a:pt x="82" y="258"/>
                    </a:lnTo>
                    <a:lnTo>
                      <a:pt x="84" y="266"/>
                    </a:lnTo>
                    <a:lnTo>
                      <a:pt x="86" y="274"/>
                    </a:lnTo>
                    <a:lnTo>
                      <a:pt x="90" y="286"/>
                    </a:lnTo>
                    <a:lnTo>
                      <a:pt x="92" y="302"/>
                    </a:lnTo>
                    <a:lnTo>
                      <a:pt x="90" y="314"/>
                    </a:lnTo>
                    <a:lnTo>
                      <a:pt x="88" y="320"/>
                    </a:lnTo>
                    <a:lnTo>
                      <a:pt x="90" y="326"/>
                    </a:lnTo>
                    <a:lnTo>
                      <a:pt x="94" y="336"/>
                    </a:lnTo>
                    <a:lnTo>
                      <a:pt x="98" y="346"/>
                    </a:lnTo>
                    <a:lnTo>
                      <a:pt x="100" y="346"/>
                    </a:lnTo>
                    <a:lnTo>
                      <a:pt x="100" y="348"/>
                    </a:lnTo>
                    <a:lnTo>
                      <a:pt x="100" y="350"/>
                    </a:lnTo>
                    <a:lnTo>
                      <a:pt x="86" y="378"/>
                    </a:lnTo>
                    <a:lnTo>
                      <a:pt x="90" y="386"/>
                    </a:lnTo>
                    <a:lnTo>
                      <a:pt x="90" y="392"/>
                    </a:lnTo>
                    <a:lnTo>
                      <a:pt x="86" y="418"/>
                    </a:lnTo>
                    <a:lnTo>
                      <a:pt x="86" y="428"/>
                    </a:lnTo>
                    <a:lnTo>
                      <a:pt x="88" y="432"/>
                    </a:lnTo>
                    <a:lnTo>
                      <a:pt x="90" y="434"/>
                    </a:lnTo>
                    <a:lnTo>
                      <a:pt x="94" y="436"/>
                    </a:lnTo>
                    <a:lnTo>
                      <a:pt x="102" y="442"/>
                    </a:lnTo>
                    <a:lnTo>
                      <a:pt x="104" y="448"/>
                    </a:lnTo>
                    <a:lnTo>
                      <a:pt x="102" y="462"/>
                    </a:lnTo>
                    <a:lnTo>
                      <a:pt x="106" y="462"/>
                    </a:lnTo>
                    <a:lnTo>
                      <a:pt x="108" y="464"/>
                    </a:lnTo>
                    <a:lnTo>
                      <a:pt x="110" y="462"/>
                    </a:lnTo>
                    <a:lnTo>
                      <a:pt x="114" y="458"/>
                    </a:lnTo>
                    <a:lnTo>
                      <a:pt x="116" y="452"/>
                    </a:lnTo>
                    <a:lnTo>
                      <a:pt x="118" y="450"/>
                    </a:lnTo>
                    <a:lnTo>
                      <a:pt x="118" y="448"/>
                    </a:lnTo>
                    <a:lnTo>
                      <a:pt x="122" y="444"/>
                    </a:lnTo>
                    <a:lnTo>
                      <a:pt x="126" y="440"/>
                    </a:lnTo>
                    <a:lnTo>
                      <a:pt x="126" y="434"/>
                    </a:lnTo>
                    <a:lnTo>
                      <a:pt x="124" y="426"/>
                    </a:lnTo>
                    <a:lnTo>
                      <a:pt x="122" y="422"/>
                    </a:lnTo>
                    <a:lnTo>
                      <a:pt x="126" y="420"/>
                    </a:lnTo>
                    <a:lnTo>
                      <a:pt x="136" y="418"/>
                    </a:lnTo>
                    <a:lnTo>
                      <a:pt x="142" y="418"/>
                    </a:lnTo>
                    <a:lnTo>
                      <a:pt x="146" y="420"/>
                    </a:lnTo>
                    <a:lnTo>
                      <a:pt x="150" y="424"/>
                    </a:lnTo>
                    <a:lnTo>
                      <a:pt x="156" y="440"/>
                    </a:lnTo>
                    <a:lnTo>
                      <a:pt x="156" y="442"/>
                    </a:lnTo>
                    <a:lnTo>
                      <a:pt x="158" y="468"/>
                    </a:lnTo>
                    <a:lnTo>
                      <a:pt x="170" y="474"/>
                    </a:lnTo>
                    <a:lnTo>
                      <a:pt x="178" y="478"/>
                    </a:lnTo>
                    <a:lnTo>
                      <a:pt x="184" y="472"/>
                    </a:lnTo>
                    <a:lnTo>
                      <a:pt x="190" y="466"/>
                    </a:lnTo>
                    <a:lnTo>
                      <a:pt x="194" y="466"/>
                    </a:lnTo>
                    <a:lnTo>
                      <a:pt x="200" y="470"/>
                    </a:lnTo>
                    <a:lnTo>
                      <a:pt x="204" y="478"/>
                    </a:lnTo>
                    <a:lnTo>
                      <a:pt x="206" y="498"/>
                    </a:lnTo>
                    <a:lnTo>
                      <a:pt x="208" y="502"/>
                    </a:lnTo>
                    <a:lnTo>
                      <a:pt x="230" y="548"/>
                    </a:lnTo>
                    <a:lnTo>
                      <a:pt x="238" y="556"/>
                    </a:lnTo>
                    <a:lnTo>
                      <a:pt x="238" y="558"/>
                    </a:lnTo>
                    <a:lnTo>
                      <a:pt x="242" y="578"/>
                    </a:lnTo>
                    <a:lnTo>
                      <a:pt x="244" y="596"/>
                    </a:lnTo>
                    <a:lnTo>
                      <a:pt x="246" y="598"/>
                    </a:lnTo>
                    <a:lnTo>
                      <a:pt x="254" y="588"/>
                    </a:lnTo>
                    <a:lnTo>
                      <a:pt x="256" y="586"/>
                    </a:lnTo>
                    <a:lnTo>
                      <a:pt x="258" y="586"/>
                    </a:lnTo>
                    <a:lnTo>
                      <a:pt x="262" y="588"/>
                    </a:lnTo>
                    <a:lnTo>
                      <a:pt x="262" y="592"/>
                    </a:lnTo>
                    <a:lnTo>
                      <a:pt x="262" y="598"/>
                    </a:lnTo>
                    <a:lnTo>
                      <a:pt x="262" y="612"/>
                    </a:lnTo>
                    <a:lnTo>
                      <a:pt x="262" y="616"/>
                    </a:lnTo>
                    <a:lnTo>
                      <a:pt x="268" y="616"/>
                    </a:lnTo>
                    <a:lnTo>
                      <a:pt x="270" y="614"/>
                    </a:lnTo>
                    <a:lnTo>
                      <a:pt x="278" y="602"/>
                    </a:lnTo>
                    <a:lnTo>
                      <a:pt x="288" y="594"/>
                    </a:lnTo>
                    <a:lnTo>
                      <a:pt x="296" y="588"/>
                    </a:lnTo>
                    <a:lnTo>
                      <a:pt x="306" y="586"/>
                    </a:lnTo>
                    <a:lnTo>
                      <a:pt x="322" y="590"/>
                    </a:lnTo>
                    <a:lnTo>
                      <a:pt x="328" y="588"/>
                    </a:lnTo>
                    <a:lnTo>
                      <a:pt x="336" y="576"/>
                    </a:lnTo>
                    <a:lnTo>
                      <a:pt x="334" y="558"/>
                    </a:lnTo>
                    <a:lnTo>
                      <a:pt x="330" y="546"/>
                    </a:lnTo>
                    <a:lnTo>
                      <a:pt x="328" y="540"/>
                    </a:lnTo>
                    <a:lnTo>
                      <a:pt x="328" y="536"/>
                    </a:lnTo>
                    <a:lnTo>
                      <a:pt x="330" y="522"/>
                    </a:lnTo>
                    <a:lnTo>
                      <a:pt x="330" y="520"/>
                    </a:lnTo>
                    <a:lnTo>
                      <a:pt x="332" y="518"/>
                    </a:lnTo>
                    <a:lnTo>
                      <a:pt x="346" y="510"/>
                    </a:lnTo>
                    <a:lnTo>
                      <a:pt x="348" y="510"/>
                    </a:lnTo>
                    <a:lnTo>
                      <a:pt x="358" y="502"/>
                    </a:lnTo>
                    <a:lnTo>
                      <a:pt x="372" y="484"/>
                    </a:lnTo>
                    <a:lnTo>
                      <a:pt x="374" y="470"/>
                    </a:lnTo>
                    <a:lnTo>
                      <a:pt x="358" y="436"/>
                    </a:lnTo>
                    <a:lnTo>
                      <a:pt x="390" y="450"/>
                    </a:lnTo>
                    <a:lnTo>
                      <a:pt x="390" y="438"/>
                    </a:lnTo>
                    <a:lnTo>
                      <a:pt x="390" y="436"/>
                    </a:lnTo>
                    <a:lnTo>
                      <a:pt x="402" y="426"/>
                    </a:lnTo>
                    <a:lnTo>
                      <a:pt x="426" y="420"/>
                    </a:lnTo>
                    <a:lnTo>
                      <a:pt x="428" y="420"/>
                    </a:lnTo>
                    <a:lnTo>
                      <a:pt x="442" y="450"/>
                    </a:lnTo>
                    <a:lnTo>
                      <a:pt x="440" y="462"/>
                    </a:lnTo>
                    <a:lnTo>
                      <a:pt x="442" y="472"/>
                    </a:lnTo>
                    <a:lnTo>
                      <a:pt x="444" y="478"/>
                    </a:lnTo>
                    <a:lnTo>
                      <a:pt x="448" y="480"/>
                    </a:lnTo>
                    <a:lnTo>
                      <a:pt x="454" y="478"/>
                    </a:lnTo>
                    <a:lnTo>
                      <a:pt x="458" y="474"/>
                    </a:lnTo>
                    <a:lnTo>
                      <a:pt x="458" y="472"/>
                    </a:lnTo>
                    <a:lnTo>
                      <a:pt x="460" y="472"/>
                    </a:lnTo>
                    <a:lnTo>
                      <a:pt x="478" y="466"/>
                    </a:lnTo>
                    <a:lnTo>
                      <a:pt x="480" y="466"/>
                    </a:lnTo>
                    <a:lnTo>
                      <a:pt x="492" y="468"/>
                    </a:lnTo>
                    <a:lnTo>
                      <a:pt x="496" y="470"/>
                    </a:lnTo>
                    <a:lnTo>
                      <a:pt x="498" y="472"/>
                    </a:lnTo>
                    <a:lnTo>
                      <a:pt x="498" y="494"/>
                    </a:lnTo>
                    <a:lnTo>
                      <a:pt x="502" y="496"/>
                    </a:lnTo>
                    <a:lnTo>
                      <a:pt x="510" y="498"/>
                    </a:lnTo>
                    <a:lnTo>
                      <a:pt x="522" y="498"/>
                    </a:lnTo>
                    <a:lnTo>
                      <a:pt x="542" y="492"/>
                    </a:lnTo>
                    <a:lnTo>
                      <a:pt x="554" y="482"/>
                    </a:lnTo>
                    <a:lnTo>
                      <a:pt x="556" y="472"/>
                    </a:lnTo>
                    <a:lnTo>
                      <a:pt x="550" y="466"/>
                    </a:lnTo>
                    <a:lnTo>
                      <a:pt x="530" y="458"/>
                    </a:lnTo>
                    <a:lnTo>
                      <a:pt x="528" y="458"/>
                    </a:lnTo>
                    <a:lnTo>
                      <a:pt x="504" y="434"/>
                    </a:lnTo>
                    <a:lnTo>
                      <a:pt x="506" y="432"/>
                    </a:lnTo>
                    <a:lnTo>
                      <a:pt x="518" y="422"/>
                    </a:lnTo>
                    <a:lnTo>
                      <a:pt x="518" y="420"/>
                    </a:lnTo>
                    <a:lnTo>
                      <a:pt x="530" y="416"/>
                    </a:lnTo>
                    <a:lnTo>
                      <a:pt x="534" y="416"/>
                    </a:lnTo>
                    <a:lnTo>
                      <a:pt x="550" y="418"/>
                    </a:lnTo>
                    <a:lnTo>
                      <a:pt x="550" y="420"/>
                    </a:lnTo>
                    <a:lnTo>
                      <a:pt x="550" y="414"/>
                    </a:lnTo>
                    <a:lnTo>
                      <a:pt x="544" y="402"/>
                    </a:lnTo>
                    <a:lnTo>
                      <a:pt x="532" y="396"/>
                    </a:lnTo>
                    <a:lnTo>
                      <a:pt x="518" y="374"/>
                    </a:lnTo>
                    <a:lnTo>
                      <a:pt x="516" y="372"/>
                    </a:lnTo>
                    <a:lnTo>
                      <a:pt x="510" y="346"/>
                    </a:lnTo>
                    <a:lnTo>
                      <a:pt x="510" y="326"/>
                    </a:lnTo>
                    <a:lnTo>
                      <a:pt x="522" y="314"/>
                    </a:lnTo>
                    <a:lnTo>
                      <a:pt x="542" y="314"/>
                    </a:lnTo>
                    <a:lnTo>
                      <a:pt x="586" y="318"/>
                    </a:lnTo>
                    <a:lnTo>
                      <a:pt x="606" y="288"/>
                    </a:lnTo>
                    <a:lnTo>
                      <a:pt x="606" y="286"/>
                    </a:lnTo>
                    <a:lnTo>
                      <a:pt x="608" y="286"/>
                    </a:lnTo>
                    <a:lnTo>
                      <a:pt x="626" y="278"/>
                    </a:lnTo>
                    <a:lnTo>
                      <a:pt x="634" y="260"/>
                    </a:lnTo>
                    <a:lnTo>
                      <a:pt x="634" y="258"/>
                    </a:lnTo>
                    <a:lnTo>
                      <a:pt x="654" y="242"/>
                    </a:lnTo>
                    <a:lnTo>
                      <a:pt x="664" y="224"/>
                    </a:lnTo>
                    <a:lnTo>
                      <a:pt x="666" y="224"/>
                    </a:lnTo>
                    <a:lnTo>
                      <a:pt x="666" y="222"/>
                    </a:lnTo>
                    <a:lnTo>
                      <a:pt x="674" y="214"/>
                    </a:lnTo>
                    <a:lnTo>
                      <a:pt x="682" y="198"/>
                    </a:lnTo>
                    <a:lnTo>
                      <a:pt x="686" y="174"/>
                    </a:lnTo>
                    <a:lnTo>
                      <a:pt x="686" y="172"/>
                    </a:lnTo>
                    <a:lnTo>
                      <a:pt x="686" y="170"/>
                    </a:lnTo>
                    <a:lnTo>
                      <a:pt x="700" y="162"/>
                    </a:lnTo>
                    <a:lnTo>
                      <a:pt x="702" y="158"/>
                    </a:lnTo>
                    <a:lnTo>
                      <a:pt x="684" y="156"/>
                    </a:lnTo>
                    <a:lnTo>
                      <a:pt x="652" y="158"/>
                    </a:lnTo>
                    <a:lnTo>
                      <a:pt x="650" y="156"/>
                    </a:lnTo>
                    <a:lnTo>
                      <a:pt x="638" y="146"/>
                    </a:lnTo>
                    <a:lnTo>
                      <a:pt x="630" y="136"/>
                    </a:lnTo>
                    <a:lnTo>
                      <a:pt x="630" y="138"/>
                    </a:lnTo>
                    <a:lnTo>
                      <a:pt x="628" y="138"/>
                    </a:lnTo>
                    <a:lnTo>
                      <a:pt x="624" y="142"/>
                    </a:lnTo>
                    <a:lnTo>
                      <a:pt x="618" y="142"/>
                    </a:lnTo>
                    <a:lnTo>
                      <a:pt x="614" y="144"/>
                    </a:lnTo>
                    <a:lnTo>
                      <a:pt x="612" y="146"/>
                    </a:lnTo>
                    <a:lnTo>
                      <a:pt x="608" y="146"/>
                    </a:lnTo>
                    <a:lnTo>
                      <a:pt x="606" y="144"/>
                    </a:lnTo>
                    <a:lnTo>
                      <a:pt x="604" y="138"/>
                    </a:lnTo>
                    <a:lnTo>
                      <a:pt x="602" y="132"/>
                    </a:lnTo>
                    <a:lnTo>
                      <a:pt x="598" y="126"/>
                    </a:lnTo>
                    <a:lnTo>
                      <a:pt x="596" y="126"/>
                    </a:lnTo>
                    <a:lnTo>
                      <a:pt x="592" y="114"/>
                    </a:lnTo>
                    <a:lnTo>
                      <a:pt x="588" y="114"/>
                    </a:lnTo>
                    <a:lnTo>
                      <a:pt x="576" y="122"/>
                    </a:lnTo>
                    <a:lnTo>
                      <a:pt x="576" y="124"/>
                    </a:lnTo>
                    <a:lnTo>
                      <a:pt x="574" y="124"/>
                    </a:lnTo>
                    <a:lnTo>
                      <a:pt x="546" y="130"/>
                    </a:lnTo>
                    <a:lnTo>
                      <a:pt x="544" y="128"/>
                    </a:lnTo>
                    <a:lnTo>
                      <a:pt x="526" y="116"/>
                    </a:lnTo>
                    <a:lnTo>
                      <a:pt x="524" y="114"/>
                    </a:lnTo>
                    <a:lnTo>
                      <a:pt x="518" y="104"/>
                    </a:lnTo>
                    <a:lnTo>
                      <a:pt x="506" y="118"/>
                    </a:lnTo>
                    <a:lnTo>
                      <a:pt x="498" y="126"/>
                    </a:lnTo>
                    <a:lnTo>
                      <a:pt x="492" y="130"/>
                    </a:lnTo>
                    <a:lnTo>
                      <a:pt x="488" y="132"/>
                    </a:lnTo>
                    <a:lnTo>
                      <a:pt x="484" y="130"/>
                    </a:lnTo>
                    <a:lnTo>
                      <a:pt x="466" y="120"/>
                    </a:lnTo>
                    <a:lnTo>
                      <a:pt x="452" y="118"/>
                    </a:lnTo>
                    <a:lnTo>
                      <a:pt x="450" y="120"/>
                    </a:lnTo>
                    <a:lnTo>
                      <a:pt x="438" y="110"/>
                    </a:lnTo>
                    <a:lnTo>
                      <a:pt x="436" y="110"/>
                    </a:lnTo>
                    <a:lnTo>
                      <a:pt x="442" y="88"/>
                    </a:lnTo>
                    <a:lnTo>
                      <a:pt x="442" y="80"/>
                    </a:lnTo>
                    <a:lnTo>
                      <a:pt x="434" y="78"/>
                    </a:lnTo>
                    <a:lnTo>
                      <a:pt x="416" y="58"/>
                    </a:lnTo>
                    <a:lnTo>
                      <a:pt x="418" y="46"/>
                    </a:lnTo>
                    <a:lnTo>
                      <a:pt x="376" y="42"/>
                    </a:lnTo>
                    <a:lnTo>
                      <a:pt x="360" y="32"/>
                    </a:lnTo>
                    <a:lnTo>
                      <a:pt x="354" y="28"/>
                    </a:lnTo>
                    <a:lnTo>
                      <a:pt x="350" y="18"/>
                    </a:lnTo>
                    <a:lnTo>
                      <a:pt x="348" y="12"/>
                    </a:lnTo>
                    <a:lnTo>
                      <a:pt x="344" y="0"/>
                    </a:lnTo>
                    <a:lnTo>
                      <a:pt x="338" y="0"/>
                    </a:lnTo>
                    <a:lnTo>
                      <a:pt x="326" y="10"/>
                    </a:lnTo>
                    <a:lnTo>
                      <a:pt x="310" y="30"/>
                    </a:lnTo>
                    <a:lnTo>
                      <a:pt x="314" y="42"/>
                    </a:lnTo>
                    <a:lnTo>
                      <a:pt x="318" y="60"/>
                    </a:lnTo>
                    <a:lnTo>
                      <a:pt x="318" y="62"/>
                    </a:lnTo>
                    <a:lnTo>
                      <a:pt x="320" y="62"/>
                    </a:lnTo>
                    <a:lnTo>
                      <a:pt x="318" y="62"/>
                    </a:lnTo>
                    <a:lnTo>
                      <a:pt x="318" y="66"/>
                    </a:lnTo>
                    <a:lnTo>
                      <a:pt x="314" y="68"/>
                    </a:lnTo>
                    <a:lnTo>
                      <a:pt x="306" y="70"/>
                    </a:lnTo>
                    <a:lnTo>
                      <a:pt x="290" y="70"/>
                    </a:lnTo>
                    <a:lnTo>
                      <a:pt x="280" y="66"/>
                    </a:lnTo>
                    <a:lnTo>
                      <a:pt x="268" y="70"/>
                    </a:lnTo>
                    <a:lnTo>
                      <a:pt x="266" y="70"/>
                    </a:lnTo>
                    <a:lnTo>
                      <a:pt x="264" y="70"/>
                    </a:lnTo>
                    <a:lnTo>
                      <a:pt x="262" y="82"/>
                    </a:lnTo>
                    <a:lnTo>
                      <a:pt x="262" y="86"/>
                    </a:lnTo>
                    <a:lnTo>
                      <a:pt x="258" y="86"/>
                    </a:lnTo>
                    <a:lnTo>
                      <a:pt x="238" y="78"/>
                    </a:lnTo>
                    <a:lnTo>
                      <a:pt x="240" y="88"/>
                    </a:lnTo>
                    <a:lnTo>
                      <a:pt x="242" y="96"/>
                    </a:lnTo>
                    <a:lnTo>
                      <a:pt x="246" y="104"/>
                    </a:lnTo>
                    <a:lnTo>
                      <a:pt x="244" y="110"/>
                    </a:lnTo>
                    <a:lnTo>
                      <a:pt x="242" y="116"/>
                    </a:lnTo>
                    <a:lnTo>
                      <a:pt x="234" y="118"/>
                    </a:lnTo>
                    <a:lnTo>
                      <a:pt x="222" y="118"/>
                    </a:lnTo>
                    <a:lnTo>
                      <a:pt x="208" y="118"/>
                    </a:lnTo>
                    <a:lnTo>
                      <a:pt x="206" y="142"/>
                    </a:lnTo>
                    <a:lnTo>
                      <a:pt x="190" y="134"/>
                    </a:lnTo>
                    <a:lnTo>
                      <a:pt x="188" y="134"/>
                    </a:lnTo>
                    <a:lnTo>
                      <a:pt x="178" y="118"/>
                    </a:lnTo>
                    <a:lnTo>
                      <a:pt x="160" y="110"/>
                    </a:lnTo>
                    <a:lnTo>
                      <a:pt x="154" y="100"/>
                    </a:lnTo>
                    <a:lnTo>
                      <a:pt x="148" y="106"/>
                    </a:lnTo>
                    <a:lnTo>
                      <a:pt x="146" y="106"/>
                    </a:lnTo>
                    <a:lnTo>
                      <a:pt x="134" y="108"/>
                    </a:lnTo>
                    <a:lnTo>
                      <a:pt x="132" y="108"/>
                    </a:lnTo>
                    <a:lnTo>
                      <a:pt x="126" y="94"/>
                    </a:lnTo>
                    <a:lnTo>
                      <a:pt x="118" y="86"/>
                    </a:lnTo>
                    <a:lnTo>
                      <a:pt x="118" y="84"/>
                    </a:lnTo>
                    <a:lnTo>
                      <a:pt x="110" y="74"/>
                    </a:lnTo>
                    <a:lnTo>
                      <a:pt x="106" y="66"/>
                    </a:lnTo>
                    <a:lnTo>
                      <a:pt x="106" y="64"/>
                    </a:lnTo>
                    <a:lnTo>
                      <a:pt x="102" y="62"/>
                    </a:lnTo>
                    <a:lnTo>
                      <a:pt x="98" y="62"/>
                    </a:lnTo>
                    <a:lnTo>
                      <a:pt x="90" y="56"/>
                    </a:lnTo>
                    <a:lnTo>
                      <a:pt x="86" y="46"/>
                    </a:lnTo>
                    <a:lnTo>
                      <a:pt x="82" y="34"/>
                    </a:lnTo>
                    <a:lnTo>
                      <a:pt x="82" y="22"/>
                    </a:lnTo>
                    <a:lnTo>
                      <a:pt x="78" y="12"/>
                    </a:lnTo>
                    <a:lnTo>
                      <a:pt x="68" y="14"/>
                    </a:lnTo>
                    <a:lnTo>
                      <a:pt x="66"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9" name="西藏"/>
              <p:cNvSpPr>
                <a:spLocks/>
              </p:cNvSpPr>
              <p:nvPr/>
            </p:nvSpPr>
            <p:spPr bwMode="auto">
              <a:xfrm>
                <a:off x="1141413" y="3500438"/>
                <a:ext cx="2295525" cy="1397000"/>
              </a:xfrm>
              <a:custGeom>
                <a:avLst/>
                <a:gdLst>
                  <a:gd name="T0" fmla="*/ 2147483646 w 1256"/>
                  <a:gd name="T1" fmla="*/ 2147483646 h 764"/>
                  <a:gd name="T2" fmla="*/ 2147483646 w 1256"/>
                  <a:gd name="T3" fmla="*/ 2147483646 h 764"/>
                  <a:gd name="T4" fmla="*/ 2147483646 w 1256"/>
                  <a:gd name="T5" fmla="*/ 2147483646 h 764"/>
                  <a:gd name="T6" fmla="*/ 2147483646 w 1256"/>
                  <a:gd name="T7" fmla="*/ 2147483646 h 764"/>
                  <a:gd name="T8" fmla="*/ 2147483646 w 1256"/>
                  <a:gd name="T9" fmla="*/ 2147483646 h 764"/>
                  <a:gd name="T10" fmla="*/ 2147483646 w 1256"/>
                  <a:gd name="T11" fmla="*/ 2147483646 h 764"/>
                  <a:gd name="T12" fmla="*/ 2147483646 w 1256"/>
                  <a:gd name="T13" fmla="*/ 2147483646 h 764"/>
                  <a:gd name="T14" fmla="*/ 2147483646 w 1256"/>
                  <a:gd name="T15" fmla="*/ 2147483646 h 764"/>
                  <a:gd name="T16" fmla="*/ 2147483646 w 1256"/>
                  <a:gd name="T17" fmla="*/ 2147483646 h 764"/>
                  <a:gd name="T18" fmla="*/ 2147483646 w 1256"/>
                  <a:gd name="T19" fmla="*/ 2147483646 h 764"/>
                  <a:gd name="T20" fmla="*/ 2147483646 w 1256"/>
                  <a:gd name="T21" fmla="*/ 2147483646 h 764"/>
                  <a:gd name="T22" fmla="*/ 2147483646 w 1256"/>
                  <a:gd name="T23" fmla="*/ 2147483646 h 764"/>
                  <a:gd name="T24" fmla="*/ 2147483646 w 1256"/>
                  <a:gd name="T25" fmla="*/ 2147483646 h 764"/>
                  <a:gd name="T26" fmla="*/ 2147483646 w 1256"/>
                  <a:gd name="T27" fmla="*/ 2147483646 h 764"/>
                  <a:gd name="T28" fmla="*/ 2147483646 w 1256"/>
                  <a:gd name="T29" fmla="*/ 2147483646 h 764"/>
                  <a:gd name="T30" fmla="*/ 2147483646 w 1256"/>
                  <a:gd name="T31" fmla="*/ 2147483646 h 764"/>
                  <a:gd name="T32" fmla="*/ 2147483646 w 1256"/>
                  <a:gd name="T33" fmla="*/ 2147483646 h 764"/>
                  <a:gd name="T34" fmla="*/ 2147483646 w 1256"/>
                  <a:gd name="T35" fmla="*/ 2147483646 h 764"/>
                  <a:gd name="T36" fmla="*/ 2147483646 w 1256"/>
                  <a:gd name="T37" fmla="*/ 2147483646 h 764"/>
                  <a:gd name="T38" fmla="*/ 2147483646 w 1256"/>
                  <a:gd name="T39" fmla="*/ 2147483646 h 764"/>
                  <a:gd name="T40" fmla="*/ 2147483646 w 1256"/>
                  <a:gd name="T41" fmla="*/ 2147483646 h 764"/>
                  <a:gd name="T42" fmla="*/ 2147483646 w 1256"/>
                  <a:gd name="T43" fmla="*/ 2147483646 h 764"/>
                  <a:gd name="T44" fmla="*/ 2147483646 w 1256"/>
                  <a:gd name="T45" fmla="*/ 2147483646 h 764"/>
                  <a:gd name="T46" fmla="*/ 2147483646 w 1256"/>
                  <a:gd name="T47" fmla="*/ 2147483646 h 764"/>
                  <a:gd name="T48" fmla="*/ 2147483646 w 1256"/>
                  <a:gd name="T49" fmla="*/ 2147483646 h 764"/>
                  <a:gd name="T50" fmla="*/ 2147483646 w 1256"/>
                  <a:gd name="T51" fmla="*/ 2147483646 h 764"/>
                  <a:gd name="T52" fmla="*/ 2147483646 w 1256"/>
                  <a:gd name="T53" fmla="*/ 2147483646 h 764"/>
                  <a:gd name="T54" fmla="*/ 2147483646 w 1256"/>
                  <a:gd name="T55" fmla="*/ 2147483646 h 764"/>
                  <a:gd name="T56" fmla="*/ 2147483646 w 1256"/>
                  <a:gd name="T57" fmla="*/ 2147483646 h 764"/>
                  <a:gd name="T58" fmla="*/ 2147483646 w 1256"/>
                  <a:gd name="T59" fmla="*/ 2147483646 h 764"/>
                  <a:gd name="T60" fmla="*/ 2147483646 w 1256"/>
                  <a:gd name="T61" fmla="*/ 2147483646 h 764"/>
                  <a:gd name="T62" fmla="*/ 2147483646 w 1256"/>
                  <a:gd name="T63" fmla="*/ 2147483646 h 764"/>
                  <a:gd name="T64" fmla="*/ 2147483646 w 1256"/>
                  <a:gd name="T65" fmla="*/ 2147483646 h 764"/>
                  <a:gd name="T66" fmla="*/ 2147483646 w 1256"/>
                  <a:gd name="T67" fmla="*/ 2147483646 h 764"/>
                  <a:gd name="T68" fmla="*/ 2147483646 w 1256"/>
                  <a:gd name="T69" fmla="*/ 2147483646 h 764"/>
                  <a:gd name="T70" fmla="*/ 2147483646 w 1256"/>
                  <a:gd name="T71" fmla="*/ 2147483646 h 764"/>
                  <a:gd name="T72" fmla="*/ 2147483646 w 1256"/>
                  <a:gd name="T73" fmla="*/ 2147483646 h 764"/>
                  <a:gd name="T74" fmla="*/ 2147483646 w 1256"/>
                  <a:gd name="T75" fmla="*/ 2147483646 h 764"/>
                  <a:gd name="T76" fmla="*/ 2147483646 w 1256"/>
                  <a:gd name="T77" fmla="*/ 2147483646 h 764"/>
                  <a:gd name="T78" fmla="*/ 2147483646 w 1256"/>
                  <a:gd name="T79" fmla="*/ 2147483646 h 764"/>
                  <a:gd name="T80" fmla="*/ 2147483646 w 1256"/>
                  <a:gd name="T81" fmla="*/ 2147483646 h 764"/>
                  <a:gd name="T82" fmla="*/ 2147483646 w 1256"/>
                  <a:gd name="T83" fmla="*/ 2147483646 h 764"/>
                  <a:gd name="T84" fmla="*/ 2147483646 w 1256"/>
                  <a:gd name="T85" fmla="*/ 2147483646 h 764"/>
                  <a:gd name="T86" fmla="*/ 2147483646 w 1256"/>
                  <a:gd name="T87" fmla="*/ 2147483646 h 764"/>
                  <a:gd name="T88" fmla="*/ 2147483646 w 1256"/>
                  <a:gd name="T89" fmla="*/ 2147483646 h 764"/>
                  <a:gd name="T90" fmla="*/ 2147483646 w 1256"/>
                  <a:gd name="T91" fmla="*/ 2147483646 h 764"/>
                  <a:gd name="T92" fmla="*/ 2147483646 w 1256"/>
                  <a:gd name="T93" fmla="*/ 2147483646 h 764"/>
                  <a:gd name="T94" fmla="*/ 2147483646 w 1256"/>
                  <a:gd name="T95" fmla="*/ 2147483646 h 764"/>
                  <a:gd name="T96" fmla="*/ 2147483646 w 1256"/>
                  <a:gd name="T97" fmla="*/ 2147483646 h 764"/>
                  <a:gd name="T98" fmla="*/ 2147483646 w 1256"/>
                  <a:gd name="T99" fmla="*/ 2147483646 h 764"/>
                  <a:gd name="T100" fmla="*/ 2147483646 w 1256"/>
                  <a:gd name="T101" fmla="*/ 2147483646 h 764"/>
                  <a:gd name="T102" fmla="*/ 2147483646 w 1256"/>
                  <a:gd name="T103" fmla="*/ 2147483646 h 764"/>
                  <a:gd name="T104" fmla="*/ 2147483646 w 1256"/>
                  <a:gd name="T105" fmla="*/ 2147483646 h 764"/>
                  <a:gd name="T106" fmla="*/ 2147483646 w 1256"/>
                  <a:gd name="T107" fmla="*/ 2147483646 h 764"/>
                  <a:gd name="T108" fmla="*/ 2147483646 w 1256"/>
                  <a:gd name="T109" fmla="*/ 2147483646 h 764"/>
                  <a:gd name="T110" fmla="*/ 2147483646 w 1256"/>
                  <a:gd name="T111" fmla="*/ 2147483646 h 764"/>
                  <a:gd name="T112" fmla="*/ 2147483646 w 1256"/>
                  <a:gd name="T113" fmla="*/ 2147483646 h 764"/>
                  <a:gd name="T114" fmla="*/ 2147483646 w 1256"/>
                  <a:gd name="T115" fmla="*/ 2147483646 h 764"/>
                  <a:gd name="T116" fmla="*/ 2147483646 w 1256"/>
                  <a:gd name="T117" fmla="*/ 2147483646 h 764"/>
                  <a:gd name="T118" fmla="*/ 2147483646 w 1256"/>
                  <a:gd name="T119" fmla="*/ 2147483646 h 764"/>
                  <a:gd name="T120" fmla="*/ 2147483646 w 1256"/>
                  <a:gd name="T121" fmla="*/ 2147483646 h 764"/>
                  <a:gd name="T122" fmla="*/ 2147483646 w 1256"/>
                  <a:gd name="T123" fmla="*/ 2147483646 h 764"/>
                  <a:gd name="T124" fmla="*/ 2147483646 w 1256"/>
                  <a:gd name="T125" fmla="*/ 2147483646 h 76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256" h="764">
                    <a:moveTo>
                      <a:pt x="152" y="4"/>
                    </a:moveTo>
                    <a:lnTo>
                      <a:pt x="152" y="4"/>
                    </a:lnTo>
                    <a:lnTo>
                      <a:pt x="146" y="14"/>
                    </a:lnTo>
                    <a:lnTo>
                      <a:pt x="138" y="22"/>
                    </a:lnTo>
                    <a:lnTo>
                      <a:pt x="132" y="26"/>
                    </a:lnTo>
                    <a:lnTo>
                      <a:pt x="132" y="32"/>
                    </a:lnTo>
                    <a:lnTo>
                      <a:pt x="132" y="36"/>
                    </a:lnTo>
                    <a:lnTo>
                      <a:pt x="130" y="44"/>
                    </a:lnTo>
                    <a:lnTo>
                      <a:pt x="122" y="56"/>
                    </a:lnTo>
                    <a:lnTo>
                      <a:pt x="122" y="60"/>
                    </a:lnTo>
                    <a:lnTo>
                      <a:pt x="118" y="62"/>
                    </a:lnTo>
                    <a:lnTo>
                      <a:pt x="112" y="64"/>
                    </a:lnTo>
                    <a:lnTo>
                      <a:pt x="66" y="58"/>
                    </a:lnTo>
                    <a:lnTo>
                      <a:pt x="62" y="68"/>
                    </a:lnTo>
                    <a:lnTo>
                      <a:pt x="62" y="70"/>
                    </a:lnTo>
                    <a:lnTo>
                      <a:pt x="48" y="92"/>
                    </a:lnTo>
                    <a:lnTo>
                      <a:pt x="42" y="100"/>
                    </a:lnTo>
                    <a:lnTo>
                      <a:pt x="40" y="108"/>
                    </a:lnTo>
                    <a:lnTo>
                      <a:pt x="42" y="112"/>
                    </a:lnTo>
                    <a:lnTo>
                      <a:pt x="44" y="122"/>
                    </a:lnTo>
                    <a:lnTo>
                      <a:pt x="56" y="150"/>
                    </a:lnTo>
                    <a:lnTo>
                      <a:pt x="62" y="168"/>
                    </a:lnTo>
                    <a:lnTo>
                      <a:pt x="64" y="174"/>
                    </a:lnTo>
                    <a:lnTo>
                      <a:pt x="64" y="180"/>
                    </a:lnTo>
                    <a:lnTo>
                      <a:pt x="60" y="188"/>
                    </a:lnTo>
                    <a:lnTo>
                      <a:pt x="56" y="196"/>
                    </a:lnTo>
                    <a:lnTo>
                      <a:pt x="42" y="210"/>
                    </a:lnTo>
                    <a:lnTo>
                      <a:pt x="18" y="210"/>
                    </a:lnTo>
                    <a:lnTo>
                      <a:pt x="12" y="184"/>
                    </a:lnTo>
                    <a:lnTo>
                      <a:pt x="6" y="216"/>
                    </a:lnTo>
                    <a:lnTo>
                      <a:pt x="16" y="232"/>
                    </a:lnTo>
                    <a:lnTo>
                      <a:pt x="16" y="236"/>
                    </a:lnTo>
                    <a:lnTo>
                      <a:pt x="16" y="238"/>
                    </a:lnTo>
                    <a:lnTo>
                      <a:pt x="10" y="246"/>
                    </a:lnTo>
                    <a:lnTo>
                      <a:pt x="2" y="262"/>
                    </a:lnTo>
                    <a:lnTo>
                      <a:pt x="0" y="272"/>
                    </a:lnTo>
                    <a:lnTo>
                      <a:pt x="0" y="280"/>
                    </a:lnTo>
                    <a:lnTo>
                      <a:pt x="4" y="290"/>
                    </a:lnTo>
                    <a:lnTo>
                      <a:pt x="10" y="300"/>
                    </a:lnTo>
                    <a:lnTo>
                      <a:pt x="28" y="300"/>
                    </a:lnTo>
                    <a:lnTo>
                      <a:pt x="34" y="302"/>
                    </a:lnTo>
                    <a:lnTo>
                      <a:pt x="42" y="308"/>
                    </a:lnTo>
                    <a:lnTo>
                      <a:pt x="58" y="330"/>
                    </a:lnTo>
                    <a:lnTo>
                      <a:pt x="60" y="332"/>
                    </a:lnTo>
                    <a:lnTo>
                      <a:pt x="62" y="338"/>
                    </a:lnTo>
                    <a:lnTo>
                      <a:pt x="66" y="344"/>
                    </a:lnTo>
                    <a:lnTo>
                      <a:pt x="108" y="384"/>
                    </a:lnTo>
                    <a:lnTo>
                      <a:pt x="128" y="408"/>
                    </a:lnTo>
                    <a:lnTo>
                      <a:pt x="138" y="408"/>
                    </a:lnTo>
                    <a:lnTo>
                      <a:pt x="150" y="386"/>
                    </a:lnTo>
                    <a:lnTo>
                      <a:pt x="152" y="384"/>
                    </a:lnTo>
                    <a:lnTo>
                      <a:pt x="182" y="392"/>
                    </a:lnTo>
                    <a:lnTo>
                      <a:pt x="182" y="394"/>
                    </a:lnTo>
                    <a:lnTo>
                      <a:pt x="186" y="414"/>
                    </a:lnTo>
                    <a:lnTo>
                      <a:pt x="222" y="454"/>
                    </a:lnTo>
                    <a:lnTo>
                      <a:pt x="234" y="460"/>
                    </a:lnTo>
                    <a:lnTo>
                      <a:pt x="240" y="464"/>
                    </a:lnTo>
                    <a:lnTo>
                      <a:pt x="268" y="504"/>
                    </a:lnTo>
                    <a:lnTo>
                      <a:pt x="288" y="500"/>
                    </a:lnTo>
                    <a:lnTo>
                      <a:pt x="290" y="500"/>
                    </a:lnTo>
                    <a:lnTo>
                      <a:pt x="292" y="500"/>
                    </a:lnTo>
                    <a:lnTo>
                      <a:pt x="292" y="502"/>
                    </a:lnTo>
                    <a:lnTo>
                      <a:pt x="294" y="504"/>
                    </a:lnTo>
                    <a:lnTo>
                      <a:pt x="312" y="542"/>
                    </a:lnTo>
                    <a:lnTo>
                      <a:pt x="334" y="556"/>
                    </a:lnTo>
                    <a:lnTo>
                      <a:pt x="352" y="560"/>
                    </a:lnTo>
                    <a:lnTo>
                      <a:pt x="362" y="584"/>
                    </a:lnTo>
                    <a:lnTo>
                      <a:pt x="376" y="584"/>
                    </a:lnTo>
                    <a:lnTo>
                      <a:pt x="376" y="586"/>
                    </a:lnTo>
                    <a:lnTo>
                      <a:pt x="404" y="602"/>
                    </a:lnTo>
                    <a:lnTo>
                      <a:pt x="406" y="604"/>
                    </a:lnTo>
                    <a:lnTo>
                      <a:pt x="426" y="628"/>
                    </a:lnTo>
                    <a:lnTo>
                      <a:pt x="456" y="624"/>
                    </a:lnTo>
                    <a:lnTo>
                      <a:pt x="458" y="624"/>
                    </a:lnTo>
                    <a:lnTo>
                      <a:pt x="470" y="628"/>
                    </a:lnTo>
                    <a:lnTo>
                      <a:pt x="490" y="644"/>
                    </a:lnTo>
                    <a:lnTo>
                      <a:pt x="524" y="648"/>
                    </a:lnTo>
                    <a:lnTo>
                      <a:pt x="544" y="644"/>
                    </a:lnTo>
                    <a:lnTo>
                      <a:pt x="564" y="642"/>
                    </a:lnTo>
                    <a:lnTo>
                      <a:pt x="580" y="642"/>
                    </a:lnTo>
                    <a:lnTo>
                      <a:pt x="590" y="644"/>
                    </a:lnTo>
                    <a:lnTo>
                      <a:pt x="596" y="648"/>
                    </a:lnTo>
                    <a:lnTo>
                      <a:pt x="598" y="654"/>
                    </a:lnTo>
                    <a:lnTo>
                      <a:pt x="598" y="658"/>
                    </a:lnTo>
                    <a:lnTo>
                      <a:pt x="594" y="664"/>
                    </a:lnTo>
                    <a:lnTo>
                      <a:pt x="588" y="670"/>
                    </a:lnTo>
                    <a:lnTo>
                      <a:pt x="580" y="678"/>
                    </a:lnTo>
                    <a:lnTo>
                      <a:pt x="580" y="682"/>
                    </a:lnTo>
                    <a:lnTo>
                      <a:pt x="582" y="686"/>
                    </a:lnTo>
                    <a:lnTo>
                      <a:pt x="586" y="692"/>
                    </a:lnTo>
                    <a:lnTo>
                      <a:pt x="592" y="698"/>
                    </a:lnTo>
                    <a:lnTo>
                      <a:pt x="592" y="700"/>
                    </a:lnTo>
                    <a:lnTo>
                      <a:pt x="598" y="704"/>
                    </a:lnTo>
                    <a:lnTo>
                      <a:pt x="600" y="702"/>
                    </a:lnTo>
                    <a:lnTo>
                      <a:pt x="616" y="676"/>
                    </a:lnTo>
                    <a:lnTo>
                      <a:pt x="628" y="658"/>
                    </a:lnTo>
                    <a:lnTo>
                      <a:pt x="638" y="646"/>
                    </a:lnTo>
                    <a:lnTo>
                      <a:pt x="648" y="640"/>
                    </a:lnTo>
                    <a:lnTo>
                      <a:pt x="654" y="638"/>
                    </a:lnTo>
                    <a:lnTo>
                      <a:pt x="660" y="638"/>
                    </a:lnTo>
                    <a:lnTo>
                      <a:pt x="676" y="644"/>
                    </a:lnTo>
                    <a:lnTo>
                      <a:pt x="698" y="654"/>
                    </a:lnTo>
                    <a:lnTo>
                      <a:pt x="724" y="670"/>
                    </a:lnTo>
                    <a:lnTo>
                      <a:pt x="772" y="678"/>
                    </a:lnTo>
                    <a:lnTo>
                      <a:pt x="772" y="680"/>
                    </a:lnTo>
                    <a:lnTo>
                      <a:pt x="772" y="682"/>
                    </a:lnTo>
                    <a:lnTo>
                      <a:pt x="768" y="704"/>
                    </a:lnTo>
                    <a:lnTo>
                      <a:pt x="792" y="708"/>
                    </a:lnTo>
                    <a:lnTo>
                      <a:pt x="792" y="738"/>
                    </a:lnTo>
                    <a:lnTo>
                      <a:pt x="802" y="754"/>
                    </a:lnTo>
                    <a:lnTo>
                      <a:pt x="808" y="762"/>
                    </a:lnTo>
                    <a:lnTo>
                      <a:pt x="816" y="764"/>
                    </a:lnTo>
                    <a:lnTo>
                      <a:pt x="830" y="764"/>
                    </a:lnTo>
                    <a:lnTo>
                      <a:pt x="880" y="762"/>
                    </a:lnTo>
                    <a:lnTo>
                      <a:pt x="904" y="748"/>
                    </a:lnTo>
                    <a:lnTo>
                      <a:pt x="928" y="716"/>
                    </a:lnTo>
                    <a:lnTo>
                      <a:pt x="956" y="714"/>
                    </a:lnTo>
                    <a:lnTo>
                      <a:pt x="970" y="710"/>
                    </a:lnTo>
                    <a:lnTo>
                      <a:pt x="1022" y="680"/>
                    </a:lnTo>
                    <a:lnTo>
                      <a:pt x="1024" y="680"/>
                    </a:lnTo>
                    <a:lnTo>
                      <a:pt x="1060" y="676"/>
                    </a:lnTo>
                    <a:lnTo>
                      <a:pt x="1070" y="678"/>
                    </a:lnTo>
                    <a:lnTo>
                      <a:pt x="1076" y="680"/>
                    </a:lnTo>
                    <a:lnTo>
                      <a:pt x="1112" y="708"/>
                    </a:lnTo>
                    <a:lnTo>
                      <a:pt x="1122" y="712"/>
                    </a:lnTo>
                    <a:lnTo>
                      <a:pt x="1124" y="714"/>
                    </a:lnTo>
                    <a:lnTo>
                      <a:pt x="1136" y="720"/>
                    </a:lnTo>
                    <a:lnTo>
                      <a:pt x="1138" y="720"/>
                    </a:lnTo>
                    <a:lnTo>
                      <a:pt x="1138" y="718"/>
                    </a:lnTo>
                    <a:lnTo>
                      <a:pt x="1138" y="716"/>
                    </a:lnTo>
                    <a:lnTo>
                      <a:pt x="1144" y="692"/>
                    </a:lnTo>
                    <a:lnTo>
                      <a:pt x="1142" y="682"/>
                    </a:lnTo>
                    <a:lnTo>
                      <a:pt x="1144" y="674"/>
                    </a:lnTo>
                    <a:lnTo>
                      <a:pt x="1148" y="668"/>
                    </a:lnTo>
                    <a:lnTo>
                      <a:pt x="1156" y="666"/>
                    </a:lnTo>
                    <a:lnTo>
                      <a:pt x="1164" y="666"/>
                    </a:lnTo>
                    <a:lnTo>
                      <a:pt x="1172" y="672"/>
                    </a:lnTo>
                    <a:lnTo>
                      <a:pt x="1182" y="682"/>
                    </a:lnTo>
                    <a:lnTo>
                      <a:pt x="1190" y="696"/>
                    </a:lnTo>
                    <a:lnTo>
                      <a:pt x="1192" y="696"/>
                    </a:lnTo>
                    <a:lnTo>
                      <a:pt x="1212" y="688"/>
                    </a:lnTo>
                    <a:lnTo>
                      <a:pt x="1214" y="686"/>
                    </a:lnTo>
                    <a:lnTo>
                      <a:pt x="1216" y="684"/>
                    </a:lnTo>
                    <a:lnTo>
                      <a:pt x="1218" y="680"/>
                    </a:lnTo>
                    <a:lnTo>
                      <a:pt x="1214" y="664"/>
                    </a:lnTo>
                    <a:lnTo>
                      <a:pt x="1214" y="660"/>
                    </a:lnTo>
                    <a:lnTo>
                      <a:pt x="1214" y="656"/>
                    </a:lnTo>
                    <a:lnTo>
                      <a:pt x="1216" y="652"/>
                    </a:lnTo>
                    <a:lnTo>
                      <a:pt x="1220" y="650"/>
                    </a:lnTo>
                    <a:lnTo>
                      <a:pt x="1228" y="644"/>
                    </a:lnTo>
                    <a:lnTo>
                      <a:pt x="1244" y="624"/>
                    </a:lnTo>
                    <a:lnTo>
                      <a:pt x="1256" y="598"/>
                    </a:lnTo>
                    <a:lnTo>
                      <a:pt x="1250" y="586"/>
                    </a:lnTo>
                    <a:lnTo>
                      <a:pt x="1246" y="576"/>
                    </a:lnTo>
                    <a:lnTo>
                      <a:pt x="1246" y="568"/>
                    </a:lnTo>
                    <a:lnTo>
                      <a:pt x="1246" y="562"/>
                    </a:lnTo>
                    <a:lnTo>
                      <a:pt x="1248" y="540"/>
                    </a:lnTo>
                    <a:lnTo>
                      <a:pt x="1244" y="528"/>
                    </a:lnTo>
                    <a:lnTo>
                      <a:pt x="1242" y="518"/>
                    </a:lnTo>
                    <a:lnTo>
                      <a:pt x="1240" y="510"/>
                    </a:lnTo>
                    <a:lnTo>
                      <a:pt x="1232" y="498"/>
                    </a:lnTo>
                    <a:lnTo>
                      <a:pt x="1232" y="496"/>
                    </a:lnTo>
                    <a:lnTo>
                      <a:pt x="1228" y="468"/>
                    </a:lnTo>
                    <a:lnTo>
                      <a:pt x="1228" y="458"/>
                    </a:lnTo>
                    <a:lnTo>
                      <a:pt x="1228" y="448"/>
                    </a:lnTo>
                    <a:lnTo>
                      <a:pt x="1220" y="440"/>
                    </a:lnTo>
                    <a:lnTo>
                      <a:pt x="1214" y="432"/>
                    </a:lnTo>
                    <a:lnTo>
                      <a:pt x="1202" y="416"/>
                    </a:lnTo>
                    <a:lnTo>
                      <a:pt x="1200" y="414"/>
                    </a:lnTo>
                    <a:lnTo>
                      <a:pt x="1200" y="412"/>
                    </a:lnTo>
                    <a:lnTo>
                      <a:pt x="1196" y="392"/>
                    </a:lnTo>
                    <a:lnTo>
                      <a:pt x="1184" y="382"/>
                    </a:lnTo>
                    <a:lnTo>
                      <a:pt x="1184" y="384"/>
                    </a:lnTo>
                    <a:lnTo>
                      <a:pt x="1162" y="364"/>
                    </a:lnTo>
                    <a:lnTo>
                      <a:pt x="1162" y="366"/>
                    </a:lnTo>
                    <a:lnTo>
                      <a:pt x="1164" y="392"/>
                    </a:lnTo>
                    <a:lnTo>
                      <a:pt x="1164" y="394"/>
                    </a:lnTo>
                    <a:lnTo>
                      <a:pt x="1152" y="400"/>
                    </a:lnTo>
                    <a:lnTo>
                      <a:pt x="1152" y="416"/>
                    </a:lnTo>
                    <a:lnTo>
                      <a:pt x="1152" y="418"/>
                    </a:lnTo>
                    <a:lnTo>
                      <a:pt x="1124" y="428"/>
                    </a:lnTo>
                    <a:lnTo>
                      <a:pt x="1114" y="406"/>
                    </a:lnTo>
                    <a:lnTo>
                      <a:pt x="1108" y="404"/>
                    </a:lnTo>
                    <a:lnTo>
                      <a:pt x="1100" y="414"/>
                    </a:lnTo>
                    <a:lnTo>
                      <a:pt x="1094" y="430"/>
                    </a:lnTo>
                    <a:lnTo>
                      <a:pt x="1074" y="436"/>
                    </a:lnTo>
                    <a:lnTo>
                      <a:pt x="1062" y="428"/>
                    </a:lnTo>
                    <a:lnTo>
                      <a:pt x="1046" y="422"/>
                    </a:lnTo>
                    <a:lnTo>
                      <a:pt x="1042" y="400"/>
                    </a:lnTo>
                    <a:lnTo>
                      <a:pt x="1036" y="386"/>
                    </a:lnTo>
                    <a:lnTo>
                      <a:pt x="1026" y="382"/>
                    </a:lnTo>
                    <a:lnTo>
                      <a:pt x="1024" y="380"/>
                    </a:lnTo>
                    <a:lnTo>
                      <a:pt x="1018" y="372"/>
                    </a:lnTo>
                    <a:lnTo>
                      <a:pt x="1010" y="360"/>
                    </a:lnTo>
                    <a:lnTo>
                      <a:pt x="1000" y="344"/>
                    </a:lnTo>
                    <a:lnTo>
                      <a:pt x="990" y="344"/>
                    </a:lnTo>
                    <a:lnTo>
                      <a:pt x="974" y="350"/>
                    </a:lnTo>
                    <a:lnTo>
                      <a:pt x="972" y="352"/>
                    </a:lnTo>
                    <a:lnTo>
                      <a:pt x="932" y="348"/>
                    </a:lnTo>
                    <a:lnTo>
                      <a:pt x="900" y="342"/>
                    </a:lnTo>
                    <a:lnTo>
                      <a:pt x="884" y="332"/>
                    </a:lnTo>
                    <a:lnTo>
                      <a:pt x="860" y="324"/>
                    </a:lnTo>
                    <a:lnTo>
                      <a:pt x="838" y="318"/>
                    </a:lnTo>
                    <a:lnTo>
                      <a:pt x="832" y="314"/>
                    </a:lnTo>
                    <a:lnTo>
                      <a:pt x="828" y="312"/>
                    </a:lnTo>
                    <a:lnTo>
                      <a:pt x="824" y="308"/>
                    </a:lnTo>
                    <a:lnTo>
                      <a:pt x="820" y="308"/>
                    </a:lnTo>
                    <a:lnTo>
                      <a:pt x="804" y="300"/>
                    </a:lnTo>
                    <a:lnTo>
                      <a:pt x="804" y="298"/>
                    </a:lnTo>
                    <a:lnTo>
                      <a:pt x="796" y="290"/>
                    </a:lnTo>
                    <a:lnTo>
                      <a:pt x="794" y="282"/>
                    </a:lnTo>
                    <a:lnTo>
                      <a:pt x="788" y="272"/>
                    </a:lnTo>
                    <a:lnTo>
                      <a:pt x="776" y="268"/>
                    </a:lnTo>
                    <a:lnTo>
                      <a:pt x="772" y="270"/>
                    </a:lnTo>
                    <a:lnTo>
                      <a:pt x="768" y="274"/>
                    </a:lnTo>
                    <a:lnTo>
                      <a:pt x="766" y="276"/>
                    </a:lnTo>
                    <a:lnTo>
                      <a:pt x="760" y="280"/>
                    </a:lnTo>
                    <a:lnTo>
                      <a:pt x="756" y="280"/>
                    </a:lnTo>
                    <a:lnTo>
                      <a:pt x="750" y="282"/>
                    </a:lnTo>
                    <a:lnTo>
                      <a:pt x="746" y="280"/>
                    </a:lnTo>
                    <a:lnTo>
                      <a:pt x="740" y="276"/>
                    </a:lnTo>
                    <a:lnTo>
                      <a:pt x="736" y="272"/>
                    </a:lnTo>
                    <a:lnTo>
                      <a:pt x="720" y="256"/>
                    </a:lnTo>
                    <a:lnTo>
                      <a:pt x="714" y="246"/>
                    </a:lnTo>
                    <a:lnTo>
                      <a:pt x="708" y="238"/>
                    </a:lnTo>
                    <a:lnTo>
                      <a:pt x="704" y="232"/>
                    </a:lnTo>
                    <a:lnTo>
                      <a:pt x="698" y="224"/>
                    </a:lnTo>
                    <a:lnTo>
                      <a:pt x="692" y="216"/>
                    </a:lnTo>
                    <a:lnTo>
                      <a:pt x="690" y="206"/>
                    </a:lnTo>
                    <a:lnTo>
                      <a:pt x="692" y="196"/>
                    </a:lnTo>
                    <a:lnTo>
                      <a:pt x="702" y="178"/>
                    </a:lnTo>
                    <a:lnTo>
                      <a:pt x="708" y="160"/>
                    </a:lnTo>
                    <a:lnTo>
                      <a:pt x="710" y="148"/>
                    </a:lnTo>
                    <a:lnTo>
                      <a:pt x="706" y="128"/>
                    </a:lnTo>
                    <a:lnTo>
                      <a:pt x="694" y="118"/>
                    </a:lnTo>
                    <a:lnTo>
                      <a:pt x="696" y="104"/>
                    </a:lnTo>
                    <a:lnTo>
                      <a:pt x="698" y="96"/>
                    </a:lnTo>
                    <a:lnTo>
                      <a:pt x="700" y="90"/>
                    </a:lnTo>
                    <a:lnTo>
                      <a:pt x="704" y="86"/>
                    </a:lnTo>
                    <a:lnTo>
                      <a:pt x="708" y="84"/>
                    </a:lnTo>
                    <a:lnTo>
                      <a:pt x="712" y="84"/>
                    </a:lnTo>
                    <a:lnTo>
                      <a:pt x="712" y="80"/>
                    </a:lnTo>
                    <a:lnTo>
                      <a:pt x="712" y="78"/>
                    </a:lnTo>
                    <a:lnTo>
                      <a:pt x="712" y="62"/>
                    </a:lnTo>
                    <a:lnTo>
                      <a:pt x="712" y="44"/>
                    </a:lnTo>
                    <a:lnTo>
                      <a:pt x="710" y="42"/>
                    </a:lnTo>
                    <a:lnTo>
                      <a:pt x="708" y="40"/>
                    </a:lnTo>
                    <a:lnTo>
                      <a:pt x="706" y="40"/>
                    </a:lnTo>
                    <a:lnTo>
                      <a:pt x="692" y="30"/>
                    </a:lnTo>
                    <a:lnTo>
                      <a:pt x="680" y="20"/>
                    </a:lnTo>
                    <a:lnTo>
                      <a:pt x="642" y="14"/>
                    </a:lnTo>
                    <a:lnTo>
                      <a:pt x="630" y="4"/>
                    </a:lnTo>
                    <a:lnTo>
                      <a:pt x="608" y="4"/>
                    </a:lnTo>
                    <a:lnTo>
                      <a:pt x="602" y="6"/>
                    </a:lnTo>
                    <a:lnTo>
                      <a:pt x="596" y="10"/>
                    </a:lnTo>
                    <a:lnTo>
                      <a:pt x="594" y="10"/>
                    </a:lnTo>
                    <a:lnTo>
                      <a:pt x="576" y="16"/>
                    </a:lnTo>
                    <a:lnTo>
                      <a:pt x="532" y="16"/>
                    </a:lnTo>
                    <a:lnTo>
                      <a:pt x="524" y="20"/>
                    </a:lnTo>
                    <a:lnTo>
                      <a:pt x="518" y="24"/>
                    </a:lnTo>
                    <a:lnTo>
                      <a:pt x="508" y="28"/>
                    </a:lnTo>
                    <a:lnTo>
                      <a:pt x="492" y="34"/>
                    </a:lnTo>
                    <a:lnTo>
                      <a:pt x="472" y="40"/>
                    </a:lnTo>
                    <a:lnTo>
                      <a:pt x="470" y="40"/>
                    </a:lnTo>
                    <a:lnTo>
                      <a:pt x="440" y="36"/>
                    </a:lnTo>
                    <a:lnTo>
                      <a:pt x="438" y="36"/>
                    </a:lnTo>
                    <a:lnTo>
                      <a:pt x="428" y="36"/>
                    </a:lnTo>
                    <a:lnTo>
                      <a:pt x="410" y="40"/>
                    </a:lnTo>
                    <a:lnTo>
                      <a:pt x="374" y="44"/>
                    </a:lnTo>
                    <a:lnTo>
                      <a:pt x="372" y="44"/>
                    </a:lnTo>
                    <a:lnTo>
                      <a:pt x="356" y="36"/>
                    </a:lnTo>
                    <a:lnTo>
                      <a:pt x="340" y="36"/>
                    </a:lnTo>
                    <a:lnTo>
                      <a:pt x="330" y="32"/>
                    </a:lnTo>
                    <a:lnTo>
                      <a:pt x="320" y="20"/>
                    </a:lnTo>
                    <a:lnTo>
                      <a:pt x="318" y="20"/>
                    </a:lnTo>
                    <a:lnTo>
                      <a:pt x="316" y="12"/>
                    </a:lnTo>
                    <a:lnTo>
                      <a:pt x="314" y="8"/>
                    </a:lnTo>
                    <a:lnTo>
                      <a:pt x="310" y="4"/>
                    </a:lnTo>
                    <a:lnTo>
                      <a:pt x="302" y="0"/>
                    </a:lnTo>
                    <a:lnTo>
                      <a:pt x="296" y="8"/>
                    </a:lnTo>
                    <a:lnTo>
                      <a:pt x="270" y="20"/>
                    </a:lnTo>
                    <a:lnTo>
                      <a:pt x="268" y="20"/>
                    </a:lnTo>
                    <a:lnTo>
                      <a:pt x="236" y="22"/>
                    </a:lnTo>
                    <a:lnTo>
                      <a:pt x="226" y="20"/>
                    </a:lnTo>
                    <a:lnTo>
                      <a:pt x="210" y="16"/>
                    </a:lnTo>
                    <a:lnTo>
                      <a:pt x="184" y="12"/>
                    </a:lnTo>
                    <a:lnTo>
                      <a:pt x="182" y="12"/>
                    </a:lnTo>
                    <a:lnTo>
                      <a:pt x="166" y="4"/>
                    </a:lnTo>
                    <a:lnTo>
                      <a:pt x="1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0" name="云南"/>
              <p:cNvSpPr>
                <a:spLocks/>
              </p:cNvSpPr>
              <p:nvPr/>
            </p:nvSpPr>
            <p:spPr bwMode="auto">
              <a:xfrm>
                <a:off x="3232150" y="4662488"/>
                <a:ext cx="1038225" cy="1082675"/>
              </a:xfrm>
              <a:custGeom>
                <a:avLst/>
                <a:gdLst>
                  <a:gd name="T0" fmla="*/ 2147483646 w 568"/>
                  <a:gd name="T1" fmla="*/ 2147483646 h 592"/>
                  <a:gd name="T2" fmla="*/ 2147483646 w 568"/>
                  <a:gd name="T3" fmla="*/ 2147483646 h 592"/>
                  <a:gd name="T4" fmla="*/ 2147483646 w 568"/>
                  <a:gd name="T5" fmla="*/ 2147483646 h 592"/>
                  <a:gd name="T6" fmla="*/ 2147483646 w 568"/>
                  <a:gd name="T7" fmla="*/ 2147483646 h 592"/>
                  <a:gd name="T8" fmla="*/ 2147483646 w 568"/>
                  <a:gd name="T9" fmla="*/ 2147483646 h 592"/>
                  <a:gd name="T10" fmla="*/ 2147483646 w 568"/>
                  <a:gd name="T11" fmla="*/ 2147483646 h 592"/>
                  <a:gd name="T12" fmla="*/ 2147483646 w 568"/>
                  <a:gd name="T13" fmla="*/ 2147483646 h 592"/>
                  <a:gd name="T14" fmla="*/ 2147483646 w 568"/>
                  <a:gd name="T15" fmla="*/ 2147483646 h 592"/>
                  <a:gd name="T16" fmla="*/ 2147483646 w 568"/>
                  <a:gd name="T17" fmla="*/ 2147483646 h 592"/>
                  <a:gd name="T18" fmla="*/ 2147483646 w 568"/>
                  <a:gd name="T19" fmla="*/ 2147483646 h 592"/>
                  <a:gd name="T20" fmla="*/ 2147483646 w 568"/>
                  <a:gd name="T21" fmla="*/ 2147483646 h 592"/>
                  <a:gd name="T22" fmla="*/ 2147483646 w 568"/>
                  <a:gd name="T23" fmla="*/ 2147483646 h 592"/>
                  <a:gd name="T24" fmla="*/ 2147483646 w 568"/>
                  <a:gd name="T25" fmla="*/ 2147483646 h 592"/>
                  <a:gd name="T26" fmla="*/ 2147483646 w 568"/>
                  <a:gd name="T27" fmla="*/ 2147483646 h 592"/>
                  <a:gd name="T28" fmla="*/ 2147483646 w 568"/>
                  <a:gd name="T29" fmla="*/ 2147483646 h 592"/>
                  <a:gd name="T30" fmla="*/ 2147483646 w 568"/>
                  <a:gd name="T31" fmla="*/ 2147483646 h 592"/>
                  <a:gd name="T32" fmla="*/ 2147483646 w 568"/>
                  <a:gd name="T33" fmla="*/ 2147483646 h 592"/>
                  <a:gd name="T34" fmla="*/ 2147483646 w 568"/>
                  <a:gd name="T35" fmla="*/ 2147483646 h 592"/>
                  <a:gd name="T36" fmla="*/ 2147483646 w 568"/>
                  <a:gd name="T37" fmla="*/ 2147483646 h 592"/>
                  <a:gd name="T38" fmla="*/ 2147483646 w 568"/>
                  <a:gd name="T39" fmla="*/ 2147483646 h 592"/>
                  <a:gd name="T40" fmla="*/ 2147483646 w 568"/>
                  <a:gd name="T41" fmla="*/ 2147483646 h 592"/>
                  <a:gd name="T42" fmla="*/ 2147483646 w 568"/>
                  <a:gd name="T43" fmla="*/ 2147483646 h 592"/>
                  <a:gd name="T44" fmla="*/ 2147483646 w 568"/>
                  <a:gd name="T45" fmla="*/ 2147483646 h 592"/>
                  <a:gd name="T46" fmla="*/ 2147483646 w 568"/>
                  <a:gd name="T47" fmla="*/ 2147483646 h 592"/>
                  <a:gd name="T48" fmla="*/ 2147483646 w 568"/>
                  <a:gd name="T49" fmla="*/ 2147483646 h 592"/>
                  <a:gd name="T50" fmla="*/ 2147483646 w 568"/>
                  <a:gd name="T51" fmla="*/ 2147483646 h 592"/>
                  <a:gd name="T52" fmla="*/ 2147483646 w 568"/>
                  <a:gd name="T53" fmla="*/ 2147483646 h 592"/>
                  <a:gd name="T54" fmla="*/ 2147483646 w 568"/>
                  <a:gd name="T55" fmla="*/ 2147483646 h 592"/>
                  <a:gd name="T56" fmla="*/ 2147483646 w 568"/>
                  <a:gd name="T57" fmla="*/ 2147483646 h 592"/>
                  <a:gd name="T58" fmla="*/ 2147483646 w 568"/>
                  <a:gd name="T59" fmla="*/ 2147483646 h 592"/>
                  <a:gd name="T60" fmla="*/ 2147483646 w 568"/>
                  <a:gd name="T61" fmla="*/ 2147483646 h 592"/>
                  <a:gd name="T62" fmla="*/ 2147483646 w 568"/>
                  <a:gd name="T63" fmla="*/ 2147483646 h 592"/>
                  <a:gd name="T64" fmla="*/ 2147483646 w 568"/>
                  <a:gd name="T65" fmla="*/ 2147483646 h 592"/>
                  <a:gd name="T66" fmla="*/ 2147483646 w 568"/>
                  <a:gd name="T67" fmla="*/ 2147483646 h 592"/>
                  <a:gd name="T68" fmla="*/ 2147483646 w 568"/>
                  <a:gd name="T69" fmla="*/ 2147483646 h 592"/>
                  <a:gd name="T70" fmla="*/ 2147483646 w 568"/>
                  <a:gd name="T71" fmla="*/ 2147483646 h 592"/>
                  <a:gd name="T72" fmla="*/ 2147483646 w 568"/>
                  <a:gd name="T73" fmla="*/ 2147483646 h 592"/>
                  <a:gd name="T74" fmla="*/ 2147483646 w 568"/>
                  <a:gd name="T75" fmla="*/ 2147483646 h 592"/>
                  <a:gd name="T76" fmla="*/ 2147483646 w 568"/>
                  <a:gd name="T77" fmla="*/ 2147483646 h 592"/>
                  <a:gd name="T78" fmla="*/ 2147483646 w 568"/>
                  <a:gd name="T79" fmla="*/ 2147483646 h 592"/>
                  <a:gd name="T80" fmla="*/ 2147483646 w 568"/>
                  <a:gd name="T81" fmla="*/ 2147483646 h 592"/>
                  <a:gd name="T82" fmla="*/ 2147483646 w 568"/>
                  <a:gd name="T83" fmla="*/ 2147483646 h 592"/>
                  <a:gd name="T84" fmla="*/ 2147483646 w 568"/>
                  <a:gd name="T85" fmla="*/ 2147483646 h 592"/>
                  <a:gd name="T86" fmla="*/ 2147483646 w 568"/>
                  <a:gd name="T87" fmla="*/ 2147483646 h 592"/>
                  <a:gd name="T88" fmla="*/ 2147483646 w 568"/>
                  <a:gd name="T89" fmla="*/ 2147483646 h 592"/>
                  <a:gd name="T90" fmla="*/ 2147483646 w 568"/>
                  <a:gd name="T91" fmla="*/ 2147483646 h 592"/>
                  <a:gd name="T92" fmla="*/ 2147483646 w 568"/>
                  <a:gd name="T93" fmla="*/ 2147483646 h 592"/>
                  <a:gd name="T94" fmla="*/ 2147483646 w 568"/>
                  <a:gd name="T95" fmla="*/ 2147483646 h 592"/>
                  <a:gd name="T96" fmla="*/ 2147483646 w 568"/>
                  <a:gd name="T97" fmla="*/ 2147483646 h 592"/>
                  <a:gd name="T98" fmla="*/ 2147483646 w 568"/>
                  <a:gd name="T99" fmla="*/ 2147483646 h 592"/>
                  <a:gd name="T100" fmla="*/ 2147483646 w 568"/>
                  <a:gd name="T101" fmla="*/ 2147483646 h 592"/>
                  <a:gd name="T102" fmla="*/ 2147483646 w 568"/>
                  <a:gd name="T103" fmla="*/ 2147483646 h 592"/>
                  <a:gd name="T104" fmla="*/ 2147483646 w 568"/>
                  <a:gd name="T105" fmla="*/ 2147483646 h 592"/>
                  <a:gd name="T106" fmla="*/ 2147483646 w 568"/>
                  <a:gd name="T107" fmla="*/ 2147483646 h 59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68" h="592">
                    <a:moveTo>
                      <a:pt x="4" y="364"/>
                    </a:moveTo>
                    <a:lnTo>
                      <a:pt x="0" y="374"/>
                    </a:lnTo>
                    <a:lnTo>
                      <a:pt x="10" y="372"/>
                    </a:lnTo>
                    <a:lnTo>
                      <a:pt x="18" y="366"/>
                    </a:lnTo>
                    <a:lnTo>
                      <a:pt x="20" y="364"/>
                    </a:lnTo>
                    <a:lnTo>
                      <a:pt x="52" y="360"/>
                    </a:lnTo>
                    <a:lnTo>
                      <a:pt x="74" y="350"/>
                    </a:lnTo>
                    <a:lnTo>
                      <a:pt x="82" y="362"/>
                    </a:lnTo>
                    <a:lnTo>
                      <a:pt x="84" y="362"/>
                    </a:lnTo>
                    <a:lnTo>
                      <a:pt x="74" y="378"/>
                    </a:lnTo>
                    <a:lnTo>
                      <a:pt x="84" y="388"/>
                    </a:lnTo>
                    <a:lnTo>
                      <a:pt x="84" y="390"/>
                    </a:lnTo>
                    <a:lnTo>
                      <a:pt x="84" y="392"/>
                    </a:lnTo>
                    <a:lnTo>
                      <a:pt x="76" y="426"/>
                    </a:lnTo>
                    <a:lnTo>
                      <a:pt x="98" y="440"/>
                    </a:lnTo>
                    <a:lnTo>
                      <a:pt x="136" y="442"/>
                    </a:lnTo>
                    <a:lnTo>
                      <a:pt x="130" y="450"/>
                    </a:lnTo>
                    <a:lnTo>
                      <a:pt x="104" y="486"/>
                    </a:lnTo>
                    <a:lnTo>
                      <a:pt x="98" y="496"/>
                    </a:lnTo>
                    <a:lnTo>
                      <a:pt x="96" y="502"/>
                    </a:lnTo>
                    <a:lnTo>
                      <a:pt x="110" y="506"/>
                    </a:lnTo>
                    <a:lnTo>
                      <a:pt x="122" y="508"/>
                    </a:lnTo>
                    <a:lnTo>
                      <a:pt x="132" y="510"/>
                    </a:lnTo>
                    <a:lnTo>
                      <a:pt x="140" y="516"/>
                    </a:lnTo>
                    <a:lnTo>
                      <a:pt x="144" y="520"/>
                    </a:lnTo>
                    <a:lnTo>
                      <a:pt x="152" y="534"/>
                    </a:lnTo>
                    <a:lnTo>
                      <a:pt x="158" y="550"/>
                    </a:lnTo>
                    <a:lnTo>
                      <a:pt x="180" y="562"/>
                    </a:lnTo>
                    <a:lnTo>
                      <a:pt x="192" y="564"/>
                    </a:lnTo>
                    <a:lnTo>
                      <a:pt x="220" y="540"/>
                    </a:lnTo>
                    <a:lnTo>
                      <a:pt x="236" y="562"/>
                    </a:lnTo>
                    <a:lnTo>
                      <a:pt x="236" y="564"/>
                    </a:lnTo>
                    <a:lnTo>
                      <a:pt x="240" y="584"/>
                    </a:lnTo>
                    <a:lnTo>
                      <a:pt x="252" y="586"/>
                    </a:lnTo>
                    <a:lnTo>
                      <a:pt x="272" y="592"/>
                    </a:lnTo>
                    <a:lnTo>
                      <a:pt x="276" y="592"/>
                    </a:lnTo>
                    <a:lnTo>
                      <a:pt x="276" y="590"/>
                    </a:lnTo>
                    <a:lnTo>
                      <a:pt x="272" y="570"/>
                    </a:lnTo>
                    <a:lnTo>
                      <a:pt x="272" y="568"/>
                    </a:lnTo>
                    <a:lnTo>
                      <a:pt x="262" y="522"/>
                    </a:lnTo>
                    <a:lnTo>
                      <a:pt x="262" y="520"/>
                    </a:lnTo>
                    <a:lnTo>
                      <a:pt x="268" y="488"/>
                    </a:lnTo>
                    <a:lnTo>
                      <a:pt x="270" y="488"/>
                    </a:lnTo>
                    <a:lnTo>
                      <a:pt x="272" y="488"/>
                    </a:lnTo>
                    <a:lnTo>
                      <a:pt x="294" y="490"/>
                    </a:lnTo>
                    <a:lnTo>
                      <a:pt x="320" y="470"/>
                    </a:lnTo>
                    <a:lnTo>
                      <a:pt x="324" y="472"/>
                    </a:lnTo>
                    <a:lnTo>
                      <a:pt x="342" y="486"/>
                    </a:lnTo>
                    <a:lnTo>
                      <a:pt x="352" y="498"/>
                    </a:lnTo>
                    <a:lnTo>
                      <a:pt x="362" y="490"/>
                    </a:lnTo>
                    <a:lnTo>
                      <a:pt x="378" y="474"/>
                    </a:lnTo>
                    <a:lnTo>
                      <a:pt x="378" y="472"/>
                    </a:lnTo>
                    <a:lnTo>
                      <a:pt x="380" y="472"/>
                    </a:lnTo>
                    <a:lnTo>
                      <a:pt x="420" y="482"/>
                    </a:lnTo>
                    <a:lnTo>
                      <a:pt x="438" y="468"/>
                    </a:lnTo>
                    <a:lnTo>
                      <a:pt x="438" y="466"/>
                    </a:lnTo>
                    <a:lnTo>
                      <a:pt x="440" y="466"/>
                    </a:lnTo>
                    <a:lnTo>
                      <a:pt x="458" y="470"/>
                    </a:lnTo>
                    <a:lnTo>
                      <a:pt x="512" y="422"/>
                    </a:lnTo>
                    <a:lnTo>
                      <a:pt x="528" y="426"/>
                    </a:lnTo>
                    <a:lnTo>
                      <a:pt x="530" y="428"/>
                    </a:lnTo>
                    <a:lnTo>
                      <a:pt x="532" y="428"/>
                    </a:lnTo>
                    <a:lnTo>
                      <a:pt x="536" y="436"/>
                    </a:lnTo>
                    <a:lnTo>
                      <a:pt x="540" y="432"/>
                    </a:lnTo>
                    <a:lnTo>
                      <a:pt x="540" y="430"/>
                    </a:lnTo>
                    <a:lnTo>
                      <a:pt x="556" y="422"/>
                    </a:lnTo>
                    <a:lnTo>
                      <a:pt x="568" y="410"/>
                    </a:lnTo>
                    <a:lnTo>
                      <a:pt x="566" y="386"/>
                    </a:lnTo>
                    <a:lnTo>
                      <a:pt x="564" y="382"/>
                    </a:lnTo>
                    <a:lnTo>
                      <a:pt x="548" y="388"/>
                    </a:lnTo>
                    <a:lnTo>
                      <a:pt x="542" y="392"/>
                    </a:lnTo>
                    <a:lnTo>
                      <a:pt x="534" y="392"/>
                    </a:lnTo>
                    <a:lnTo>
                      <a:pt x="516" y="392"/>
                    </a:lnTo>
                    <a:lnTo>
                      <a:pt x="510" y="390"/>
                    </a:lnTo>
                    <a:lnTo>
                      <a:pt x="504" y="386"/>
                    </a:lnTo>
                    <a:lnTo>
                      <a:pt x="504" y="360"/>
                    </a:lnTo>
                    <a:lnTo>
                      <a:pt x="496" y="358"/>
                    </a:lnTo>
                    <a:lnTo>
                      <a:pt x="492" y="356"/>
                    </a:lnTo>
                    <a:lnTo>
                      <a:pt x="488" y="358"/>
                    </a:lnTo>
                    <a:lnTo>
                      <a:pt x="484" y="360"/>
                    </a:lnTo>
                    <a:lnTo>
                      <a:pt x="472" y="364"/>
                    </a:lnTo>
                    <a:lnTo>
                      <a:pt x="468" y="364"/>
                    </a:lnTo>
                    <a:lnTo>
                      <a:pt x="468" y="362"/>
                    </a:lnTo>
                    <a:lnTo>
                      <a:pt x="462" y="350"/>
                    </a:lnTo>
                    <a:lnTo>
                      <a:pt x="460" y="340"/>
                    </a:lnTo>
                    <a:lnTo>
                      <a:pt x="468" y="310"/>
                    </a:lnTo>
                    <a:lnTo>
                      <a:pt x="468" y="308"/>
                    </a:lnTo>
                    <a:lnTo>
                      <a:pt x="476" y="294"/>
                    </a:lnTo>
                    <a:lnTo>
                      <a:pt x="452" y="274"/>
                    </a:lnTo>
                    <a:lnTo>
                      <a:pt x="452" y="272"/>
                    </a:lnTo>
                    <a:lnTo>
                      <a:pt x="452" y="248"/>
                    </a:lnTo>
                    <a:lnTo>
                      <a:pt x="464" y="212"/>
                    </a:lnTo>
                    <a:lnTo>
                      <a:pt x="456" y="192"/>
                    </a:lnTo>
                    <a:lnTo>
                      <a:pt x="450" y="190"/>
                    </a:lnTo>
                    <a:lnTo>
                      <a:pt x="440" y="190"/>
                    </a:lnTo>
                    <a:lnTo>
                      <a:pt x="432" y="204"/>
                    </a:lnTo>
                    <a:lnTo>
                      <a:pt x="420" y="196"/>
                    </a:lnTo>
                    <a:lnTo>
                      <a:pt x="410" y="190"/>
                    </a:lnTo>
                    <a:lnTo>
                      <a:pt x="400" y="168"/>
                    </a:lnTo>
                    <a:lnTo>
                      <a:pt x="398" y="152"/>
                    </a:lnTo>
                    <a:lnTo>
                      <a:pt x="398" y="150"/>
                    </a:lnTo>
                    <a:lnTo>
                      <a:pt x="396" y="148"/>
                    </a:lnTo>
                    <a:lnTo>
                      <a:pt x="400" y="148"/>
                    </a:lnTo>
                    <a:lnTo>
                      <a:pt x="410" y="132"/>
                    </a:lnTo>
                    <a:lnTo>
                      <a:pt x="412" y="132"/>
                    </a:lnTo>
                    <a:lnTo>
                      <a:pt x="420" y="130"/>
                    </a:lnTo>
                    <a:lnTo>
                      <a:pt x="430" y="128"/>
                    </a:lnTo>
                    <a:lnTo>
                      <a:pt x="472" y="126"/>
                    </a:lnTo>
                    <a:lnTo>
                      <a:pt x="478" y="128"/>
                    </a:lnTo>
                    <a:lnTo>
                      <a:pt x="480" y="128"/>
                    </a:lnTo>
                    <a:lnTo>
                      <a:pt x="486" y="132"/>
                    </a:lnTo>
                    <a:lnTo>
                      <a:pt x="496" y="126"/>
                    </a:lnTo>
                    <a:lnTo>
                      <a:pt x="506" y="120"/>
                    </a:lnTo>
                    <a:lnTo>
                      <a:pt x="512" y="112"/>
                    </a:lnTo>
                    <a:lnTo>
                      <a:pt x="512" y="108"/>
                    </a:lnTo>
                    <a:lnTo>
                      <a:pt x="512" y="90"/>
                    </a:lnTo>
                    <a:lnTo>
                      <a:pt x="502" y="88"/>
                    </a:lnTo>
                    <a:lnTo>
                      <a:pt x="486" y="94"/>
                    </a:lnTo>
                    <a:lnTo>
                      <a:pt x="478" y="100"/>
                    </a:lnTo>
                    <a:lnTo>
                      <a:pt x="474" y="102"/>
                    </a:lnTo>
                    <a:lnTo>
                      <a:pt x="470" y="104"/>
                    </a:lnTo>
                    <a:lnTo>
                      <a:pt x="466" y="102"/>
                    </a:lnTo>
                    <a:lnTo>
                      <a:pt x="462" y="100"/>
                    </a:lnTo>
                    <a:lnTo>
                      <a:pt x="454" y="90"/>
                    </a:lnTo>
                    <a:lnTo>
                      <a:pt x="454" y="88"/>
                    </a:lnTo>
                    <a:lnTo>
                      <a:pt x="452" y="78"/>
                    </a:lnTo>
                    <a:lnTo>
                      <a:pt x="452" y="76"/>
                    </a:lnTo>
                    <a:lnTo>
                      <a:pt x="454" y="66"/>
                    </a:lnTo>
                    <a:lnTo>
                      <a:pt x="444" y="44"/>
                    </a:lnTo>
                    <a:lnTo>
                      <a:pt x="428" y="48"/>
                    </a:lnTo>
                    <a:lnTo>
                      <a:pt x="420" y="56"/>
                    </a:lnTo>
                    <a:lnTo>
                      <a:pt x="424" y="80"/>
                    </a:lnTo>
                    <a:lnTo>
                      <a:pt x="396" y="68"/>
                    </a:lnTo>
                    <a:lnTo>
                      <a:pt x="404" y="82"/>
                    </a:lnTo>
                    <a:lnTo>
                      <a:pt x="404" y="84"/>
                    </a:lnTo>
                    <a:lnTo>
                      <a:pt x="402" y="100"/>
                    </a:lnTo>
                    <a:lnTo>
                      <a:pt x="402" y="102"/>
                    </a:lnTo>
                    <a:lnTo>
                      <a:pt x="400" y="102"/>
                    </a:lnTo>
                    <a:lnTo>
                      <a:pt x="386" y="124"/>
                    </a:lnTo>
                    <a:lnTo>
                      <a:pt x="360" y="138"/>
                    </a:lnTo>
                    <a:lnTo>
                      <a:pt x="358" y="152"/>
                    </a:lnTo>
                    <a:lnTo>
                      <a:pt x="360" y="160"/>
                    </a:lnTo>
                    <a:lnTo>
                      <a:pt x="364" y="170"/>
                    </a:lnTo>
                    <a:lnTo>
                      <a:pt x="366" y="170"/>
                    </a:lnTo>
                    <a:lnTo>
                      <a:pt x="366" y="172"/>
                    </a:lnTo>
                    <a:lnTo>
                      <a:pt x="368" y="192"/>
                    </a:lnTo>
                    <a:lnTo>
                      <a:pt x="368" y="194"/>
                    </a:lnTo>
                    <a:lnTo>
                      <a:pt x="366" y="196"/>
                    </a:lnTo>
                    <a:lnTo>
                      <a:pt x="356" y="208"/>
                    </a:lnTo>
                    <a:lnTo>
                      <a:pt x="348" y="214"/>
                    </a:lnTo>
                    <a:lnTo>
                      <a:pt x="346" y="214"/>
                    </a:lnTo>
                    <a:lnTo>
                      <a:pt x="344" y="214"/>
                    </a:lnTo>
                    <a:lnTo>
                      <a:pt x="326" y="210"/>
                    </a:lnTo>
                    <a:lnTo>
                      <a:pt x="322" y="210"/>
                    </a:lnTo>
                    <a:lnTo>
                      <a:pt x="316" y="214"/>
                    </a:lnTo>
                    <a:lnTo>
                      <a:pt x="308" y="224"/>
                    </a:lnTo>
                    <a:lnTo>
                      <a:pt x="300" y="232"/>
                    </a:lnTo>
                    <a:lnTo>
                      <a:pt x="298" y="236"/>
                    </a:lnTo>
                    <a:lnTo>
                      <a:pt x="294" y="238"/>
                    </a:lnTo>
                    <a:lnTo>
                      <a:pt x="288" y="240"/>
                    </a:lnTo>
                    <a:lnTo>
                      <a:pt x="282" y="238"/>
                    </a:lnTo>
                    <a:lnTo>
                      <a:pt x="280" y="238"/>
                    </a:lnTo>
                    <a:lnTo>
                      <a:pt x="278" y="234"/>
                    </a:lnTo>
                    <a:lnTo>
                      <a:pt x="276" y="230"/>
                    </a:lnTo>
                    <a:lnTo>
                      <a:pt x="276" y="224"/>
                    </a:lnTo>
                    <a:lnTo>
                      <a:pt x="276" y="220"/>
                    </a:lnTo>
                    <a:lnTo>
                      <a:pt x="276" y="214"/>
                    </a:lnTo>
                    <a:lnTo>
                      <a:pt x="272" y="218"/>
                    </a:lnTo>
                    <a:lnTo>
                      <a:pt x="270" y="220"/>
                    </a:lnTo>
                    <a:lnTo>
                      <a:pt x="264" y="222"/>
                    </a:lnTo>
                    <a:lnTo>
                      <a:pt x="260" y="218"/>
                    </a:lnTo>
                    <a:lnTo>
                      <a:pt x="258" y="212"/>
                    </a:lnTo>
                    <a:lnTo>
                      <a:pt x="256" y="192"/>
                    </a:lnTo>
                    <a:lnTo>
                      <a:pt x="252" y="176"/>
                    </a:lnTo>
                    <a:lnTo>
                      <a:pt x="244" y="168"/>
                    </a:lnTo>
                    <a:lnTo>
                      <a:pt x="244" y="166"/>
                    </a:lnTo>
                    <a:lnTo>
                      <a:pt x="226" y="128"/>
                    </a:lnTo>
                    <a:lnTo>
                      <a:pt x="220" y="116"/>
                    </a:lnTo>
                    <a:lnTo>
                      <a:pt x="220" y="114"/>
                    </a:lnTo>
                    <a:lnTo>
                      <a:pt x="216" y="94"/>
                    </a:lnTo>
                    <a:lnTo>
                      <a:pt x="214" y="90"/>
                    </a:lnTo>
                    <a:lnTo>
                      <a:pt x="212" y="92"/>
                    </a:lnTo>
                    <a:lnTo>
                      <a:pt x="204" y="100"/>
                    </a:lnTo>
                    <a:lnTo>
                      <a:pt x="200" y="104"/>
                    </a:lnTo>
                    <a:lnTo>
                      <a:pt x="196" y="102"/>
                    </a:lnTo>
                    <a:lnTo>
                      <a:pt x="188" y="96"/>
                    </a:lnTo>
                    <a:lnTo>
                      <a:pt x="176" y="90"/>
                    </a:lnTo>
                    <a:lnTo>
                      <a:pt x="174" y="88"/>
                    </a:lnTo>
                    <a:lnTo>
                      <a:pt x="172" y="88"/>
                    </a:lnTo>
                    <a:lnTo>
                      <a:pt x="172" y="86"/>
                    </a:lnTo>
                    <a:lnTo>
                      <a:pt x="172" y="70"/>
                    </a:lnTo>
                    <a:lnTo>
                      <a:pt x="168" y="58"/>
                    </a:lnTo>
                    <a:lnTo>
                      <a:pt x="162" y="42"/>
                    </a:lnTo>
                    <a:lnTo>
                      <a:pt x="156" y="42"/>
                    </a:lnTo>
                    <a:lnTo>
                      <a:pt x="156" y="50"/>
                    </a:lnTo>
                    <a:lnTo>
                      <a:pt x="154" y="58"/>
                    </a:lnTo>
                    <a:lnTo>
                      <a:pt x="150" y="64"/>
                    </a:lnTo>
                    <a:lnTo>
                      <a:pt x="144" y="70"/>
                    </a:lnTo>
                    <a:lnTo>
                      <a:pt x="142" y="78"/>
                    </a:lnTo>
                    <a:lnTo>
                      <a:pt x="138" y="82"/>
                    </a:lnTo>
                    <a:lnTo>
                      <a:pt x="134" y="86"/>
                    </a:lnTo>
                    <a:lnTo>
                      <a:pt x="130" y="86"/>
                    </a:lnTo>
                    <a:lnTo>
                      <a:pt x="128" y="86"/>
                    </a:lnTo>
                    <a:lnTo>
                      <a:pt x="124" y="84"/>
                    </a:lnTo>
                    <a:lnTo>
                      <a:pt x="122" y="84"/>
                    </a:lnTo>
                    <a:lnTo>
                      <a:pt x="118" y="82"/>
                    </a:lnTo>
                    <a:lnTo>
                      <a:pt x="118" y="78"/>
                    </a:lnTo>
                    <a:lnTo>
                      <a:pt x="116" y="66"/>
                    </a:lnTo>
                    <a:lnTo>
                      <a:pt x="116" y="62"/>
                    </a:lnTo>
                    <a:lnTo>
                      <a:pt x="106" y="56"/>
                    </a:lnTo>
                    <a:lnTo>
                      <a:pt x="104" y="54"/>
                    </a:lnTo>
                    <a:lnTo>
                      <a:pt x="102" y="50"/>
                    </a:lnTo>
                    <a:lnTo>
                      <a:pt x="100" y="42"/>
                    </a:lnTo>
                    <a:lnTo>
                      <a:pt x="104" y="6"/>
                    </a:lnTo>
                    <a:lnTo>
                      <a:pt x="102" y="0"/>
                    </a:lnTo>
                    <a:lnTo>
                      <a:pt x="88" y="14"/>
                    </a:lnTo>
                    <a:lnTo>
                      <a:pt x="80" y="20"/>
                    </a:lnTo>
                    <a:lnTo>
                      <a:pt x="78" y="26"/>
                    </a:lnTo>
                    <a:lnTo>
                      <a:pt x="82" y="36"/>
                    </a:lnTo>
                    <a:lnTo>
                      <a:pt x="82" y="44"/>
                    </a:lnTo>
                    <a:lnTo>
                      <a:pt x="82" y="48"/>
                    </a:lnTo>
                    <a:lnTo>
                      <a:pt x="80" y="54"/>
                    </a:lnTo>
                    <a:lnTo>
                      <a:pt x="76" y="58"/>
                    </a:lnTo>
                    <a:lnTo>
                      <a:pt x="72" y="60"/>
                    </a:lnTo>
                    <a:lnTo>
                      <a:pt x="56" y="66"/>
                    </a:lnTo>
                    <a:lnTo>
                      <a:pt x="52" y="68"/>
                    </a:lnTo>
                    <a:lnTo>
                      <a:pt x="52" y="74"/>
                    </a:lnTo>
                    <a:lnTo>
                      <a:pt x="52" y="96"/>
                    </a:lnTo>
                    <a:lnTo>
                      <a:pt x="54" y="104"/>
                    </a:lnTo>
                    <a:lnTo>
                      <a:pt x="54" y="106"/>
                    </a:lnTo>
                    <a:lnTo>
                      <a:pt x="56" y="108"/>
                    </a:lnTo>
                    <a:lnTo>
                      <a:pt x="64" y="108"/>
                    </a:lnTo>
                    <a:lnTo>
                      <a:pt x="68" y="108"/>
                    </a:lnTo>
                    <a:lnTo>
                      <a:pt x="72" y="106"/>
                    </a:lnTo>
                    <a:lnTo>
                      <a:pt x="76" y="104"/>
                    </a:lnTo>
                    <a:lnTo>
                      <a:pt x="92" y="138"/>
                    </a:lnTo>
                    <a:lnTo>
                      <a:pt x="92" y="140"/>
                    </a:lnTo>
                    <a:lnTo>
                      <a:pt x="88" y="184"/>
                    </a:lnTo>
                    <a:lnTo>
                      <a:pt x="82" y="216"/>
                    </a:lnTo>
                    <a:lnTo>
                      <a:pt x="78" y="238"/>
                    </a:lnTo>
                    <a:lnTo>
                      <a:pt x="72" y="250"/>
                    </a:lnTo>
                    <a:lnTo>
                      <a:pt x="68" y="254"/>
                    </a:lnTo>
                    <a:lnTo>
                      <a:pt x="62" y="256"/>
                    </a:lnTo>
                    <a:lnTo>
                      <a:pt x="54" y="254"/>
                    </a:lnTo>
                    <a:lnTo>
                      <a:pt x="48" y="252"/>
                    </a:lnTo>
                    <a:lnTo>
                      <a:pt x="22" y="298"/>
                    </a:lnTo>
                    <a:lnTo>
                      <a:pt x="12" y="312"/>
                    </a:lnTo>
                    <a:lnTo>
                      <a:pt x="6" y="318"/>
                    </a:lnTo>
                    <a:lnTo>
                      <a:pt x="8" y="318"/>
                    </a:lnTo>
                    <a:lnTo>
                      <a:pt x="6" y="320"/>
                    </a:lnTo>
                    <a:lnTo>
                      <a:pt x="4" y="326"/>
                    </a:lnTo>
                    <a:lnTo>
                      <a:pt x="4" y="348"/>
                    </a:lnTo>
                    <a:lnTo>
                      <a:pt x="8" y="352"/>
                    </a:lnTo>
                    <a:lnTo>
                      <a:pt x="10" y="352"/>
                    </a:lnTo>
                    <a:lnTo>
                      <a:pt x="12" y="354"/>
                    </a:lnTo>
                    <a:lnTo>
                      <a:pt x="4"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2" name="广西"/>
              <p:cNvSpPr>
                <a:spLocks/>
              </p:cNvSpPr>
              <p:nvPr/>
            </p:nvSpPr>
            <p:spPr bwMode="auto">
              <a:xfrm>
                <a:off x="4090988" y="5021263"/>
                <a:ext cx="917575" cy="698500"/>
              </a:xfrm>
              <a:custGeom>
                <a:avLst/>
                <a:gdLst>
                  <a:gd name="T0" fmla="*/ 2147483646 w 502"/>
                  <a:gd name="T1" fmla="*/ 2147483646 h 382"/>
                  <a:gd name="T2" fmla="*/ 2147483646 w 502"/>
                  <a:gd name="T3" fmla="*/ 2147483646 h 382"/>
                  <a:gd name="T4" fmla="*/ 2147483646 w 502"/>
                  <a:gd name="T5" fmla="*/ 2147483646 h 382"/>
                  <a:gd name="T6" fmla="*/ 2147483646 w 502"/>
                  <a:gd name="T7" fmla="*/ 2147483646 h 382"/>
                  <a:gd name="T8" fmla="*/ 2147483646 w 502"/>
                  <a:gd name="T9" fmla="*/ 2147483646 h 382"/>
                  <a:gd name="T10" fmla="*/ 2147483646 w 502"/>
                  <a:gd name="T11" fmla="*/ 2147483646 h 382"/>
                  <a:gd name="T12" fmla="*/ 2147483646 w 502"/>
                  <a:gd name="T13" fmla="*/ 2147483646 h 382"/>
                  <a:gd name="T14" fmla="*/ 2147483646 w 502"/>
                  <a:gd name="T15" fmla="*/ 2147483646 h 382"/>
                  <a:gd name="T16" fmla="*/ 2147483646 w 502"/>
                  <a:gd name="T17" fmla="*/ 2147483646 h 382"/>
                  <a:gd name="T18" fmla="*/ 2147483646 w 502"/>
                  <a:gd name="T19" fmla="*/ 2147483646 h 382"/>
                  <a:gd name="T20" fmla="*/ 2147483646 w 502"/>
                  <a:gd name="T21" fmla="*/ 2147483646 h 382"/>
                  <a:gd name="T22" fmla="*/ 2147483646 w 502"/>
                  <a:gd name="T23" fmla="*/ 2147483646 h 382"/>
                  <a:gd name="T24" fmla="*/ 2147483646 w 502"/>
                  <a:gd name="T25" fmla="*/ 2147483646 h 382"/>
                  <a:gd name="T26" fmla="*/ 2147483646 w 502"/>
                  <a:gd name="T27" fmla="*/ 2147483646 h 382"/>
                  <a:gd name="T28" fmla="*/ 2147483646 w 502"/>
                  <a:gd name="T29" fmla="*/ 2147483646 h 382"/>
                  <a:gd name="T30" fmla="*/ 2147483646 w 502"/>
                  <a:gd name="T31" fmla="*/ 2147483646 h 382"/>
                  <a:gd name="T32" fmla="*/ 2147483646 w 502"/>
                  <a:gd name="T33" fmla="*/ 2147483646 h 382"/>
                  <a:gd name="T34" fmla="*/ 2147483646 w 502"/>
                  <a:gd name="T35" fmla="*/ 2147483646 h 382"/>
                  <a:gd name="T36" fmla="*/ 2147483646 w 502"/>
                  <a:gd name="T37" fmla="*/ 2147483646 h 382"/>
                  <a:gd name="T38" fmla="*/ 2147483646 w 502"/>
                  <a:gd name="T39" fmla="*/ 2147483646 h 382"/>
                  <a:gd name="T40" fmla="*/ 2147483646 w 502"/>
                  <a:gd name="T41" fmla="*/ 2147483646 h 382"/>
                  <a:gd name="T42" fmla="*/ 2147483646 w 502"/>
                  <a:gd name="T43" fmla="*/ 2147483646 h 382"/>
                  <a:gd name="T44" fmla="*/ 2147483646 w 502"/>
                  <a:gd name="T45" fmla="*/ 2147483646 h 382"/>
                  <a:gd name="T46" fmla="*/ 2147483646 w 502"/>
                  <a:gd name="T47" fmla="*/ 2147483646 h 382"/>
                  <a:gd name="T48" fmla="*/ 2147483646 w 502"/>
                  <a:gd name="T49" fmla="*/ 2147483646 h 382"/>
                  <a:gd name="T50" fmla="*/ 2147483646 w 502"/>
                  <a:gd name="T51" fmla="*/ 2147483646 h 382"/>
                  <a:gd name="T52" fmla="*/ 2147483646 w 502"/>
                  <a:gd name="T53" fmla="*/ 2147483646 h 382"/>
                  <a:gd name="T54" fmla="*/ 2147483646 w 502"/>
                  <a:gd name="T55" fmla="*/ 2147483646 h 382"/>
                  <a:gd name="T56" fmla="*/ 2147483646 w 502"/>
                  <a:gd name="T57" fmla="*/ 2147483646 h 382"/>
                  <a:gd name="T58" fmla="*/ 2147483646 w 502"/>
                  <a:gd name="T59" fmla="*/ 2147483646 h 382"/>
                  <a:gd name="T60" fmla="*/ 2147483646 w 502"/>
                  <a:gd name="T61" fmla="*/ 2147483646 h 382"/>
                  <a:gd name="T62" fmla="*/ 2147483646 w 502"/>
                  <a:gd name="T63" fmla="*/ 2147483646 h 382"/>
                  <a:gd name="T64" fmla="*/ 2147483646 w 502"/>
                  <a:gd name="T65" fmla="*/ 2147483646 h 382"/>
                  <a:gd name="T66" fmla="*/ 2147483646 w 502"/>
                  <a:gd name="T67" fmla="*/ 2147483646 h 382"/>
                  <a:gd name="T68" fmla="*/ 2147483646 w 502"/>
                  <a:gd name="T69" fmla="*/ 2147483646 h 382"/>
                  <a:gd name="T70" fmla="*/ 2147483646 w 502"/>
                  <a:gd name="T71" fmla="*/ 2147483646 h 382"/>
                  <a:gd name="T72" fmla="*/ 2147483646 w 502"/>
                  <a:gd name="T73" fmla="*/ 2147483646 h 382"/>
                  <a:gd name="T74" fmla="*/ 2147483646 w 502"/>
                  <a:gd name="T75" fmla="*/ 2147483646 h 382"/>
                  <a:gd name="T76" fmla="*/ 2147483646 w 502"/>
                  <a:gd name="T77" fmla="*/ 2147483646 h 382"/>
                  <a:gd name="T78" fmla="*/ 2147483646 w 502"/>
                  <a:gd name="T79" fmla="*/ 2147483646 h 382"/>
                  <a:gd name="T80" fmla="*/ 2147483646 w 502"/>
                  <a:gd name="T81" fmla="*/ 2147483646 h 382"/>
                  <a:gd name="T82" fmla="*/ 2147483646 w 502"/>
                  <a:gd name="T83" fmla="*/ 2147483646 h 382"/>
                  <a:gd name="T84" fmla="*/ 2147483646 w 502"/>
                  <a:gd name="T85" fmla="*/ 2147483646 h 382"/>
                  <a:gd name="T86" fmla="*/ 2147483646 w 502"/>
                  <a:gd name="T87" fmla="*/ 2147483646 h 382"/>
                  <a:gd name="T88" fmla="*/ 2147483646 w 502"/>
                  <a:gd name="T89" fmla="*/ 2147483646 h 382"/>
                  <a:gd name="T90" fmla="*/ 2147483646 w 502"/>
                  <a:gd name="T91" fmla="*/ 2147483646 h 382"/>
                  <a:gd name="T92" fmla="*/ 2147483646 w 502"/>
                  <a:gd name="T93" fmla="*/ 2147483646 h 382"/>
                  <a:gd name="T94" fmla="*/ 2147483646 w 502"/>
                  <a:gd name="T95" fmla="*/ 2147483646 h 382"/>
                  <a:gd name="T96" fmla="*/ 2147483646 w 502"/>
                  <a:gd name="T97" fmla="*/ 2147483646 h 382"/>
                  <a:gd name="T98" fmla="*/ 2147483646 w 502"/>
                  <a:gd name="T99" fmla="*/ 2147483646 h 382"/>
                  <a:gd name="T100" fmla="*/ 2147483646 w 502"/>
                  <a:gd name="T101" fmla="*/ 2147483646 h 382"/>
                  <a:gd name="T102" fmla="*/ 2147483646 w 502"/>
                  <a:gd name="T103" fmla="*/ 2147483646 h 382"/>
                  <a:gd name="T104" fmla="*/ 2147483646 w 502"/>
                  <a:gd name="T105" fmla="*/ 2147483646 h 382"/>
                  <a:gd name="T106" fmla="*/ 2147483646 w 502"/>
                  <a:gd name="T107" fmla="*/ 2147483646 h 382"/>
                  <a:gd name="T108" fmla="*/ 2147483646 w 502"/>
                  <a:gd name="T109" fmla="*/ 2147483646 h 382"/>
                  <a:gd name="T110" fmla="*/ 2147483646 w 502"/>
                  <a:gd name="T111" fmla="*/ 2147483646 h 38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2" h="382">
                    <a:moveTo>
                      <a:pt x="402" y="8"/>
                    </a:moveTo>
                    <a:lnTo>
                      <a:pt x="402" y="10"/>
                    </a:lnTo>
                    <a:lnTo>
                      <a:pt x="404" y="12"/>
                    </a:lnTo>
                    <a:lnTo>
                      <a:pt x="394" y="28"/>
                    </a:lnTo>
                    <a:lnTo>
                      <a:pt x="386" y="34"/>
                    </a:lnTo>
                    <a:lnTo>
                      <a:pt x="378" y="36"/>
                    </a:lnTo>
                    <a:lnTo>
                      <a:pt x="376" y="36"/>
                    </a:lnTo>
                    <a:lnTo>
                      <a:pt x="368" y="30"/>
                    </a:lnTo>
                    <a:lnTo>
                      <a:pt x="360" y="32"/>
                    </a:lnTo>
                    <a:lnTo>
                      <a:pt x="344" y="44"/>
                    </a:lnTo>
                    <a:lnTo>
                      <a:pt x="340" y="44"/>
                    </a:lnTo>
                    <a:lnTo>
                      <a:pt x="336" y="42"/>
                    </a:lnTo>
                    <a:lnTo>
                      <a:pt x="328" y="32"/>
                    </a:lnTo>
                    <a:lnTo>
                      <a:pt x="322" y="42"/>
                    </a:lnTo>
                    <a:lnTo>
                      <a:pt x="316" y="48"/>
                    </a:lnTo>
                    <a:lnTo>
                      <a:pt x="306" y="48"/>
                    </a:lnTo>
                    <a:lnTo>
                      <a:pt x="294" y="52"/>
                    </a:lnTo>
                    <a:lnTo>
                      <a:pt x="282" y="60"/>
                    </a:lnTo>
                    <a:lnTo>
                      <a:pt x="278" y="60"/>
                    </a:lnTo>
                    <a:lnTo>
                      <a:pt x="274" y="64"/>
                    </a:lnTo>
                    <a:lnTo>
                      <a:pt x="270" y="70"/>
                    </a:lnTo>
                    <a:lnTo>
                      <a:pt x="270" y="72"/>
                    </a:lnTo>
                    <a:lnTo>
                      <a:pt x="270" y="74"/>
                    </a:lnTo>
                    <a:lnTo>
                      <a:pt x="276" y="82"/>
                    </a:lnTo>
                    <a:lnTo>
                      <a:pt x="254" y="80"/>
                    </a:lnTo>
                    <a:lnTo>
                      <a:pt x="242" y="90"/>
                    </a:lnTo>
                    <a:lnTo>
                      <a:pt x="240" y="94"/>
                    </a:lnTo>
                    <a:lnTo>
                      <a:pt x="238" y="100"/>
                    </a:lnTo>
                    <a:lnTo>
                      <a:pt x="236" y="102"/>
                    </a:lnTo>
                    <a:lnTo>
                      <a:pt x="224" y="102"/>
                    </a:lnTo>
                    <a:lnTo>
                      <a:pt x="210" y="96"/>
                    </a:lnTo>
                    <a:lnTo>
                      <a:pt x="206" y="96"/>
                    </a:lnTo>
                    <a:lnTo>
                      <a:pt x="194" y="98"/>
                    </a:lnTo>
                    <a:lnTo>
                      <a:pt x="190" y="96"/>
                    </a:lnTo>
                    <a:lnTo>
                      <a:pt x="186" y="94"/>
                    </a:lnTo>
                    <a:lnTo>
                      <a:pt x="178" y="84"/>
                    </a:lnTo>
                    <a:lnTo>
                      <a:pt x="170" y="80"/>
                    </a:lnTo>
                    <a:lnTo>
                      <a:pt x="162" y="92"/>
                    </a:lnTo>
                    <a:lnTo>
                      <a:pt x="160" y="92"/>
                    </a:lnTo>
                    <a:lnTo>
                      <a:pt x="150" y="100"/>
                    </a:lnTo>
                    <a:lnTo>
                      <a:pt x="148" y="100"/>
                    </a:lnTo>
                    <a:lnTo>
                      <a:pt x="148" y="102"/>
                    </a:lnTo>
                    <a:lnTo>
                      <a:pt x="146" y="102"/>
                    </a:lnTo>
                    <a:lnTo>
                      <a:pt x="138" y="104"/>
                    </a:lnTo>
                    <a:lnTo>
                      <a:pt x="126" y="116"/>
                    </a:lnTo>
                    <a:lnTo>
                      <a:pt x="112" y="122"/>
                    </a:lnTo>
                    <a:lnTo>
                      <a:pt x="102" y="134"/>
                    </a:lnTo>
                    <a:lnTo>
                      <a:pt x="70" y="134"/>
                    </a:lnTo>
                    <a:lnTo>
                      <a:pt x="46" y="124"/>
                    </a:lnTo>
                    <a:lnTo>
                      <a:pt x="32" y="124"/>
                    </a:lnTo>
                    <a:lnTo>
                      <a:pt x="20" y="130"/>
                    </a:lnTo>
                    <a:lnTo>
                      <a:pt x="18" y="130"/>
                    </a:lnTo>
                    <a:lnTo>
                      <a:pt x="10" y="132"/>
                    </a:lnTo>
                    <a:lnTo>
                      <a:pt x="2" y="138"/>
                    </a:lnTo>
                    <a:lnTo>
                      <a:pt x="0" y="142"/>
                    </a:lnTo>
                    <a:lnTo>
                      <a:pt x="0" y="152"/>
                    </a:lnTo>
                    <a:lnTo>
                      <a:pt x="4" y="158"/>
                    </a:lnTo>
                    <a:lnTo>
                      <a:pt x="22" y="152"/>
                    </a:lnTo>
                    <a:lnTo>
                      <a:pt x="30" y="154"/>
                    </a:lnTo>
                    <a:lnTo>
                      <a:pt x="40" y="158"/>
                    </a:lnTo>
                    <a:lnTo>
                      <a:pt x="42" y="158"/>
                    </a:lnTo>
                    <a:lnTo>
                      <a:pt x="42" y="160"/>
                    </a:lnTo>
                    <a:lnTo>
                      <a:pt x="42" y="186"/>
                    </a:lnTo>
                    <a:lnTo>
                      <a:pt x="46" y="188"/>
                    </a:lnTo>
                    <a:lnTo>
                      <a:pt x="64" y="188"/>
                    </a:lnTo>
                    <a:lnTo>
                      <a:pt x="74" y="184"/>
                    </a:lnTo>
                    <a:lnTo>
                      <a:pt x="76" y="184"/>
                    </a:lnTo>
                    <a:lnTo>
                      <a:pt x="86" y="180"/>
                    </a:lnTo>
                    <a:lnTo>
                      <a:pt x="94" y="176"/>
                    </a:lnTo>
                    <a:lnTo>
                      <a:pt x="98" y="176"/>
                    </a:lnTo>
                    <a:lnTo>
                      <a:pt x="100" y="178"/>
                    </a:lnTo>
                    <a:lnTo>
                      <a:pt x="104" y="188"/>
                    </a:lnTo>
                    <a:lnTo>
                      <a:pt x="106" y="216"/>
                    </a:lnTo>
                    <a:lnTo>
                      <a:pt x="106" y="218"/>
                    </a:lnTo>
                    <a:lnTo>
                      <a:pt x="92" y="232"/>
                    </a:lnTo>
                    <a:lnTo>
                      <a:pt x="92" y="234"/>
                    </a:lnTo>
                    <a:lnTo>
                      <a:pt x="74" y="242"/>
                    </a:lnTo>
                    <a:lnTo>
                      <a:pt x="70" y="248"/>
                    </a:lnTo>
                    <a:lnTo>
                      <a:pt x="72" y="252"/>
                    </a:lnTo>
                    <a:lnTo>
                      <a:pt x="106" y="256"/>
                    </a:lnTo>
                    <a:lnTo>
                      <a:pt x="108" y="258"/>
                    </a:lnTo>
                    <a:lnTo>
                      <a:pt x="122" y="266"/>
                    </a:lnTo>
                    <a:lnTo>
                      <a:pt x="152" y="264"/>
                    </a:lnTo>
                    <a:lnTo>
                      <a:pt x="152" y="268"/>
                    </a:lnTo>
                    <a:lnTo>
                      <a:pt x="154" y="284"/>
                    </a:lnTo>
                    <a:lnTo>
                      <a:pt x="154" y="286"/>
                    </a:lnTo>
                    <a:lnTo>
                      <a:pt x="140" y="300"/>
                    </a:lnTo>
                    <a:lnTo>
                      <a:pt x="140" y="312"/>
                    </a:lnTo>
                    <a:lnTo>
                      <a:pt x="142" y="320"/>
                    </a:lnTo>
                    <a:lnTo>
                      <a:pt x="144" y="326"/>
                    </a:lnTo>
                    <a:lnTo>
                      <a:pt x="150" y="330"/>
                    </a:lnTo>
                    <a:lnTo>
                      <a:pt x="174" y="344"/>
                    </a:lnTo>
                    <a:lnTo>
                      <a:pt x="194" y="356"/>
                    </a:lnTo>
                    <a:lnTo>
                      <a:pt x="212" y="348"/>
                    </a:lnTo>
                    <a:lnTo>
                      <a:pt x="214" y="348"/>
                    </a:lnTo>
                    <a:lnTo>
                      <a:pt x="216" y="348"/>
                    </a:lnTo>
                    <a:lnTo>
                      <a:pt x="242" y="368"/>
                    </a:lnTo>
                    <a:lnTo>
                      <a:pt x="246" y="368"/>
                    </a:lnTo>
                    <a:lnTo>
                      <a:pt x="252" y="360"/>
                    </a:lnTo>
                    <a:lnTo>
                      <a:pt x="254" y="360"/>
                    </a:lnTo>
                    <a:lnTo>
                      <a:pt x="254" y="358"/>
                    </a:lnTo>
                    <a:lnTo>
                      <a:pt x="256" y="358"/>
                    </a:lnTo>
                    <a:lnTo>
                      <a:pt x="270" y="360"/>
                    </a:lnTo>
                    <a:lnTo>
                      <a:pt x="274" y="334"/>
                    </a:lnTo>
                    <a:lnTo>
                      <a:pt x="294" y="368"/>
                    </a:lnTo>
                    <a:lnTo>
                      <a:pt x="310" y="370"/>
                    </a:lnTo>
                    <a:lnTo>
                      <a:pt x="312" y="370"/>
                    </a:lnTo>
                    <a:lnTo>
                      <a:pt x="314" y="370"/>
                    </a:lnTo>
                    <a:lnTo>
                      <a:pt x="314" y="372"/>
                    </a:lnTo>
                    <a:lnTo>
                      <a:pt x="314" y="382"/>
                    </a:lnTo>
                    <a:lnTo>
                      <a:pt x="320" y="380"/>
                    </a:lnTo>
                    <a:lnTo>
                      <a:pt x="346" y="346"/>
                    </a:lnTo>
                    <a:lnTo>
                      <a:pt x="358" y="362"/>
                    </a:lnTo>
                    <a:lnTo>
                      <a:pt x="358" y="356"/>
                    </a:lnTo>
                    <a:lnTo>
                      <a:pt x="366" y="340"/>
                    </a:lnTo>
                    <a:lnTo>
                      <a:pt x="372" y="328"/>
                    </a:lnTo>
                    <a:lnTo>
                      <a:pt x="392" y="328"/>
                    </a:lnTo>
                    <a:lnTo>
                      <a:pt x="396" y="304"/>
                    </a:lnTo>
                    <a:lnTo>
                      <a:pt x="398" y="304"/>
                    </a:lnTo>
                    <a:lnTo>
                      <a:pt x="400" y="306"/>
                    </a:lnTo>
                    <a:lnTo>
                      <a:pt x="414" y="308"/>
                    </a:lnTo>
                    <a:lnTo>
                      <a:pt x="416" y="300"/>
                    </a:lnTo>
                    <a:lnTo>
                      <a:pt x="410" y="288"/>
                    </a:lnTo>
                    <a:lnTo>
                      <a:pt x="410" y="286"/>
                    </a:lnTo>
                    <a:lnTo>
                      <a:pt x="414" y="276"/>
                    </a:lnTo>
                    <a:lnTo>
                      <a:pt x="414" y="274"/>
                    </a:lnTo>
                    <a:lnTo>
                      <a:pt x="416" y="274"/>
                    </a:lnTo>
                    <a:lnTo>
                      <a:pt x="458" y="252"/>
                    </a:lnTo>
                    <a:lnTo>
                      <a:pt x="456" y="230"/>
                    </a:lnTo>
                    <a:lnTo>
                      <a:pt x="456" y="228"/>
                    </a:lnTo>
                    <a:lnTo>
                      <a:pt x="464" y="212"/>
                    </a:lnTo>
                    <a:lnTo>
                      <a:pt x="466" y="210"/>
                    </a:lnTo>
                    <a:lnTo>
                      <a:pt x="478" y="180"/>
                    </a:lnTo>
                    <a:lnTo>
                      <a:pt x="490" y="168"/>
                    </a:lnTo>
                    <a:lnTo>
                      <a:pt x="496" y="156"/>
                    </a:lnTo>
                    <a:lnTo>
                      <a:pt x="502" y="146"/>
                    </a:lnTo>
                    <a:lnTo>
                      <a:pt x="496" y="134"/>
                    </a:lnTo>
                    <a:lnTo>
                      <a:pt x="496" y="132"/>
                    </a:lnTo>
                    <a:lnTo>
                      <a:pt x="496" y="120"/>
                    </a:lnTo>
                    <a:lnTo>
                      <a:pt x="490" y="120"/>
                    </a:lnTo>
                    <a:lnTo>
                      <a:pt x="478" y="126"/>
                    </a:lnTo>
                    <a:lnTo>
                      <a:pt x="472" y="128"/>
                    </a:lnTo>
                    <a:lnTo>
                      <a:pt x="468" y="128"/>
                    </a:lnTo>
                    <a:lnTo>
                      <a:pt x="460" y="126"/>
                    </a:lnTo>
                    <a:lnTo>
                      <a:pt x="454" y="122"/>
                    </a:lnTo>
                    <a:lnTo>
                      <a:pt x="452" y="118"/>
                    </a:lnTo>
                    <a:lnTo>
                      <a:pt x="450" y="114"/>
                    </a:lnTo>
                    <a:lnTo>
                      <a:pt x="452" y="98"/>
                    </a:lnTo>
                    <a:lnTo>
                      <a:pt x="446" y="98"/>
                    </a:lnTo>
                    <a:lnTo>
                      <a:pt x="442" y="102"/>
                    </a:lnTo>
                    <a:lnTo>
                      <a:pt x="432" y="112"/>
                    </a:lnTo>
                    <a:lnTo>
                      <a:pt x="428" y="114"/>
                    </a:lnTo>
                    <a:lnTo>
                      <a:pt x="424" y="114"/>
                    </a:lnTo>
                    <a:lnTo>
                      <a:pt x="422" y="108"/>
                    </a:lnTo>
                    <a:lnTo>
                      <a:pt x="422" y="100"/>
                    </a:lnTo>
                    <a:lnTo>
                      <a:pt x="422" y="92"/>
                    </a:lnTo>
                    <a:lnTo>
                      <a:pt x="424" y="88"/>
                    </a:lnTo>
                    <a:lnTo>
                      <a:pt x="426" y="86"/>
                    </a:lnTo>
                    <a:lnTo>
                      <a:pt x="428" y="86"/>
                    </a:lnTo>
                    <a:lnTo>
                      <a:pt x="444" y="58"/>
                    </a:lnTo>
                    <a:lnTo>
                      <a:pt x="448" y="48"/>
                    </a:lnTo>
                    <a:lnTo>
                      <a:pt x="450" y="36"/>
                    </a:lnTo>
                    <a:lnTo>
                      <a:pt x="442" y="28"/>
                    </a:lnTo>
                    <a:lnTo>
                      <a:pt x="440" y="22"/>
                    </a:lnTo>
                    <a:lnTo>
                      <a:pt x="440" y="12"/>
                    </a:lnTo>
                    <a:lnTo>
                      <a:pt x="440" y="8"/>
                    </a:lnTo>
                    <a:lnTo>
                      <a:pt x="438" y="4"/>
                    </a:lnTo>
                    <a:lnTo>
                      <a:pt x="434" y="0"/>
                    </a:lnTo>
                    <a:lnTo>
                      <a:pt x="432" y="2"/>
                    </a:lnTo>
                    <a:lnTo>
                      <a:pt x="430" y="6"/>
                    </a:lnTo>
                    <a:lnTo>
                      <a:pt x="426" y="8"/>
                    </a:lnTo>
                    <a:lnTo>
                      <a:pt x="422" y="10"/>
                    </a:lnTo>
                    <a:lnTo>
                      <a:pt x="416" y="8"/>
                    </a:lnTo>
                    <a:lnTo>
                      <a:pt x="410" y="8"/>
                    </a:lnTo>
                    <a:lnTo>
                      <a:pt x="40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3" name="重庆"/>
              <p:cNvSpPr>
                <a:spLocks/>
              </p:cNvSpPr>
              <p:nvPr/>
            </p:nvSpPr>
            <p:spPr bwMode="auto">
              <a:xfrm>
                <a:off x="4217988" y="4252913"/>
                <a:ext cx="519112" cy="527050"/>
              </a:xfrm>
              <a:custGeom>
                <a:avLst/>
                <a:gdLst>
                  <a:gd name="T0" fmla="*/ 2147483646 w 284"/>
                  <a:gd name="T1" fmla="*/ 2147483646 h 288"/>
                  <a:gd name="T2" fmla="*/ 2147483646 w 284"/>
                  <a:gd name="T3" fmla="*/ 2147483646 h 288"/>
                  <a:gd name="T4" fmla="*/ 2147483646 w 284"/>
                  <a:gd name="T5" fmla="*/ 2147483646 h 288"/>
                  <a:gd name="T6" fmla="*/ 2147483646 w 284"/>
                  <a:gd name="T7" fmla="*/ 2147483646 h 288"/>
                  <a:gd name="T8" fmla="*/ 2147483646 w 284"/>
                  <a:gd name="T9" fmla="*/ 2147483646 h 288"/>
                  <a:gd name="T10" fmla="*/ 2147483646 w 284"/>
                  <a:gd name="T11" fmla="*/ 2147483646 h 288"/>
                  <a:gd name="T12" fmla="*/ 2147483646 w 284"/>
                  <a:gd name="T13" fmla="*/ 2147483646 h 288"/>
                  <a:gd name="T14" fmla="*/ 2147483646 w 284"/>
                  <a:gd name="T15" fmla="*/ 2147483646 h 288"/>
                  <a:gd name="T16" fmla="*/ 2147483646 w 284"/>
                  <a:gd name="T17" fmla="*/ 2147483646 h 288"/>
                  <a:gd name="T18" fmla="*/ 2147483646 w 284"/>
                  <a:gd name="T19" fmla="*/ 2147483646 h 288"/>
                  <a:gd name="T20" fmla="*/ 2147483646 w 284"/>
                  <a:gd name="T21" fmla="*/ 2147483646 h 288"/>
                  <a:gd name="T22" fmla="*/ 2147483646 w 284"/>
                  <a:gd name="T23" fmla="*/ 2147483646 h 288"/>
                  <a:gd name="T24" fmla="*/ 2147483646 w 284"/>
                  <a:gd name="T25" fmla="*/ 2147483646 h 288"/>
                  <a:gd name="T26" fmla="*/ 2147483646 w 284"/>
                  <a:gd name="T27" fmla="*/ 2147483646 h 288"/>
                  <a:gd name="T28" fmla="*/ 2147483646 w 284"/>
                  <a:gd name="T29" fmla="*/ 2147483646 h 288"/>
                  <a:gd name="T30" fmla="*/ 2147483646 w 284"/>
                  <a:gd name="T31" fmla="*/ 2147483646 h 288"/>
                  <a:gd name="T32" fmla="*/ 2147483646 w 284"/>
                  <a:gd name="T33" fmla="*/ 2147483646 h 288"/>
                  <a:gd name="T34" fmla="*/ 2147483646 w 284"/>
                  <a:gd name="T35" fmla="*/ 2147483646 h 288"/>
                  <a:gd name="T36" fmla="*/ 2147483646 w 284"/>
                  <a:gd name="T37" fmla="*/ 2147483646 h 288"/>
                  <a:gd name="T38" fmla="*/ 2147483646 w 284"/>
                  <a:gd name="T39" fmla="*/ 2147483646 h 288"/>
                  <a:gd name="T40" fmla="*/ 2147483646 w 284"/>
                  <a:gd name="T41" fmla="*/ 2147483646 h 288"/>
                  <a:gd name="T42" fmla="*/ 2147483646 w 284"/>
                  <a:gd name="T43" fmla="*/ 2147483646 h 288"/>
                  <a:gd name="T44" fmla="*/ 2147483646 w 284"/>
                  <a:gd name="T45" fmla="*/ 2147483646 h 288"/>
                  <a:gd name="T46" fmla="*/ 2147483646 w 284"/>
                  <a:gd name="T47" fmla="*/ 2147483646 h 288"/>
                  <a:gd name="T48" fmla="*/ 2147483646 w 284"/>
                  <a:gd name="T49" fmla="*/ 2147483646 h 288"/>
                  <a:gd name="T50" fmla="*/ 2147483646 w 284"/>
                  <a:gd name="T51" fmla="*/ 2147483646 h 288"/>
                  <a:gd name="T52" fmla="*/ 2147483646 w 284"/>
                  <a:gd name="T53" fmla="*/ 2147483646 h 288"/>
                  <a:gd name="T54" fmla="*/ 2147483646 w 284"/>
                  <a:gd name="T55" fmla="*/ 2147483646 h 288"/>
                  <a:gd name="T56" fmla="*/ 2147483646 w 284"/>
                  <a:gd name="T57" fmla="*/ 2147483646 h 288"/>
                  <a:gd name="T58" fmla="*/ 2147483646 w 284"/>
                  <a:gd name="T59" fmla="*/ 2147483646 h 288"/>
                  <a:gd name="T60" fmla="*/ 2147483646 w 284"/>
                  <a:gd name="T61" fmla="*/ 2147483646 h 288"/>
                  <a:gd name="T62" fmla="*/ 2147483646 w 284"/>
                  <a:gd name="T63" fmla="*/ 2147483646 h 288"/>
                  <a:gd name="T64" fmla="*/ 2147483646 w 284"/>
                  <a:gd name="T65" fmla="*/ 2147483646 h 288"/>
                  <a:gd name="T66" fmla="*/ 2147483646 w 284"/>
                  <a:gd name="T67" fmla="*/ 2147483646 h 288"/>
                  <a:gd name="T68" fmla="*/ 2147483646 w 284"/>
                  <a:gd name="T69" fmla="*/ 2147483646 h 288"/>
                  <a:gd name="T70" fmla="*/ 2147483646 w 284"/>
                  <a:gd name="T71" fmla="*/ 2147483646 h 288"/>
                  <a:gd name="T72" fmla="*/ 2147483646 w 284"/>
                  <a:gd name="T73" fmla="*/ 2147483646 h 288"/>
                  <a:gd name="T74" fmla="*/ 2147483646 w 284"/>
                  <a:gd name="T75" fmla="*/ 2147483646 h 288"/>
                  <a:gd name="T76" fmla="*/ 2147483646 w 284"/>
                  <a:gd name="T77" fmla="*/ 2147483646 h 288"/>
                  <a:gd name="T78" fmla="*/ 2147483646 w 284"/>
                  <a:gd name="T79" fmla="*/ 2147483646 h 288"/>
                  <a:gd name="T80" fmla="*/ 2147483646 w 284"/>
                  <a:gd name="T81" fmla="*/ 2147483646 h 288"/>
                  <a:gd name="T82" fmla="*/ 2147483646 w 284"/>
                  <a:gd name="T83" fmla="*/ 2147483646 h 288"/>
                  <a:gd name="T84" fmla="*/ 2147483646 w 284"/>
                  <a:gd name="T85" fmla="*/ 2147483646 h 288"/>
                  <a:gd name="T86" fmla="*/ 2147483646 w 284"/>
                  <a:gd name="T87" fmla="*/ 2147483646 h 288"/>
                  <a:gd name="T88" fmla="*/ 2147483646 w 284"/>
                  <a:gd name="T89" fmla="*/ 2147483646 h 288"/>
                  <a:gd name="T90" fmla="*/ 2147483646 w 284"/>
                  <a:gd name="T91" fmla="*/ 2147483646 h 288"/>
                  <a:gd name="T92" fmla="*/ 2147483646 w 284"/>
                  <a:gd name="T93" fmla="*/ 2147483646 h 288"/>
                  <a:gd name="T94" fmla="*/ 2147483646 w 284"/>
                  <a:gd name="T95" fmla="*/ 2147483646 h 288"/>
                  <a:gd name="T96" fmla="*/ 2147483646 w 284"/>
                  <a:gd name="T97" fmla="*/ 2147483646 h 288"/>
                  <a:gd name="T98" fmla="*/ 2147483646 w 284"/>
                  <a:gd name="T99" fmla="*/ 2147483646 h 288"/>
                  <a:gd name="T100" fmla="*/ 2147483646 w 284"/>
                  <a:gd name="T101" fmla="*/ 2147483646 h 288"/>
                  <a:gd name="T102" fmla="*/ 2147483646 w 284"/>
                  <a:gd name="T103" fmla="*/ 2147483646 h 28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4" h="288">
                    <a:moveTo>
                      <a:pt x="284" y="58"/>
                    </a:moveTo>
                    <a:lnTo>
                      <a:pt x="278" y="44"/>
                    </a:lnTo>
                    <a:lnTo>
                      <a:pt x="268" y="32"/>
                    </a:lnTo>
                    <a:lnTo>
                      <a:pt x="260" y="30"/>
                    </a:lnTo>
                    <a:lnTo>
                      <a:pt x="258" y="30"/>
                    </a:lnTo>
                    <a:lnTo>
                      <a:pt x="258" y="28"/>
                    </a:lnTo>
                    <a:lnTo>
                      <a:pt x="250" y="24"/>
                    </a:lnTo>
                    <a:lnTo>
                      <a:pt x="248" y="24"/>
                    </a:lnTo>
                    <a:lnTo>
                      <a:pt x="244" y="26"/>
                    </a:lnTo>
                    <a:lnTo>
                      <a:pt x="234" y="28"/>
                    </a:lnTo>
                    <a:lnTo>
                      <a:pt x="232" y="26"/>
                    </a:lnTo>
                    <a:lnTo>
                      <a:pt x="222" y="22"/>
                    </a:lnTo>
                    <a:lnTo>
                      <a:pt x="220" y="22"/>
                    </a:lnTo>
                    <a:lnTo>
                      <a:pt x="220" y="20"/>
                    </a:lnTo>
                    <a:lnTo>
                      <a:pt x="212" y="12"/>
                    </a:lnTo>
                    <a:lnTo>
                      <a:pt x="204" y="4"/>
                    </a:lnTo>
                    <a:lnTo>
                      <a:pt x="196" y="0"/>
                    </a:lnTo>
                    <a:lnTo>
                      <a:pt x="188" y="8"/>
                    </a:lnTo>
                    <a:lnTo>
                      <a:pt x="176" y="16"/>
                    </a:lnTo>
                    <a:lnTo>
                      <a:pt x="172" y="40"/>
                    </a:lnTo>
                    <a:lnTo>
                      <a:pt x="162" y="58"/>
                    </a:lnTo>
                    <a:lnTo>
                      <a:pt x="162" y="60"/>
                    </a:lnTo>
                    <a:lnTo>
                      <a:pt x="154" y="68"/>
                    </a:lnTo>
                    <a:lnTo>
                      <a:pt x="144" y="86"/>
                    </a:lnTo>
                    <a:lnTo>
                      <a:pt x="144" y="88"/>
                    </a:lnTo>
                    <a:lnTo>
                      <a:pt x="124" y="104"/>
                    </a:lnTo>
                    <a:lnTo>
                      <a:pt x="116" y="118"/>
                    </a:lnTo>
                    <a:lnTo>
                      <a:pt x="114" y="120"/>
                    </a:lnTo>
                    <a:lnTo>
                      <a:pt x="110" y="124"/>
                    </a:lnTo>
                    <a:lnTo>
                      <a:pt x="96" y="132"/>
                    </a:lnTo>
                    <a:lnTo>
                      <a:pt x="88" y="144"/>
                    </a:lnTo>
                    <a:lnTo>
                      <a:pt x="74" y="164"/>
                    </a:lnTo>
                    <a:lnTo>
                      <a:pt x="72" y="164"/>
                    </a:lnTo>
                    <a:lnTo>
                      <a:pt x="8" y="160"/>
                    </a:lnTo>
                    <a:lnTo>
                      <a:pt x="0" y="168"/>
                    </a:lnTo>
                    <a:lnTo>
                      <a:pt x="0" y="180"/>
                    </a:lnTo>
                    <a:lnTo>
                      <a:pt x="6" y="208"/>
                    </a:lnTo>
                    <a:lnTo>
                      <a:pt x="20" y="226"/>
                    </a:lnTo>
                    <a:lnTo>
                      <a:pt x="32" y="232"/>
                    </a:lnTo>
                    <a:lnTo>
                      <a:pt x="32" y="234"/>
                    </a:lnTo>
                    <a:lnTo>
                      <a:pt x="40" y="244"/>
                    </a:lnTo>
                    <a:lnTo>
                      <a:pt x="42" y="252"/>
                    </a:lnTo>
                    <a:lnTo>
                      <a:pt x="42" y="262"/>
                    </a:lnTo>
                    <a:lnTo>
                      <a:pt x="38" y="266"/>
                    </a:lnTo>
                    <a:lnTo>
                      <a:pt x="40" y="268"/>
                    </a:lnTo>
                    <a:lnTo>
                      <a:pt x="44" y="268"/>
                    </a:lnTo>
                    <a:lnTo>
                      <a:pt x="48" y="258"/>
                    </a:lnTo>
                    <a:lnTo>
                      <a:pt x="50" y="258"/>
                    </a:lnTo>
                    <a:lnTo>
                      <a:pt x="62" y="262"/>
                    </a:lnTo>
                    <a:lnTo>
                      <a:pt x="64" y="266"/>
                    </a:lnTo>
                    <a:lnTo>
                      <a:pt x="70" y="266"/>
                    </a:lnTo>
                    <a:lnTo>
                      <a:pt x="68" y="260"/>
                    </a:lnTo>
                    <a:lnTo>
                      <a:pt x="76" y="246"/>
                    </a:lnTo>
                    <a:lnTo>
                      <a:pt x="78" y="244"/>
                    </a:lnTo>
                    <a:lnTo>
                      <a:pt x="80" y="242"/>
                    </a:lnTo>
                    <a:lnTo>
                      <a:pt x="88" y="242"/>
                    </a:lnTo>
                    <a:lnTo>
                      <a:pt x="102" y="242"/>
                    </a:lnTo>
                    <a:lnTo>
                      <a:pt x="110" y="232"/>
                    </a:lnTo>
                    <a:lnTo>
                      <a:pt x="110" y="222"/>
                    </a:lnTo>
                    <a:lnTo>
                      <a:pt x="112" y="212"/>
                    </a:lnTo>
                    <a:lnTo>
                      <a:pt x="114" y="210"/>
                    </a:lnTo>
                    <a:lnTo>
                      <a:pt x="120" y="206"/>
                    </a:lnTo>
                    <a:lnTo>
                      <a:pt x="122" y="206"/>
                    </a:lnTo>
                    <a:lnTo>
                      <a:pt x="134" y="208"/>
                    </a:lnTo>
                    <a:lnTo>
                      <a:pt x="134" y="210"/>
                    </a:lnTo>
                    <a:lnTo>
                      <a:pt x="136" y="220"/>
                    </a:lnTo>
                    <a:lnTo>
                      <a:pt x="136" y="224"/>
                    </a:lnTo>
                    <a:lnTo>
                      <a:pt x="138" y="232"/>
                    </a:lnTo>
                    <a:lnTo>
                      <a:pt x="140" y="232"/>
                    </a:lnTo>
                    <a:lnTo>
                      <a:pt x="144" y="226"/>
                    </a:lnTo>
                    <a:lnTo>
                      <a:pt x="152" y="216"/>
                    </a:lnTo>
                    <a:lnTo>
                      <a:pt x="160" y="212"/>
                    </a:lnTo>
                    <a:lnTo>
                      <a:pt x="162" y="212"/>
                    </a:lnTo>
                    <a:lnTo>
                      <a:pt x="162" y="210"/>
                    </a:lnTo>
                    <a:lnTo>
                      <a:pt x="172" y="214"/>
                    </a:lnTo>
                    <a:lnTo>
                      <a:pt x="174" y="214"/>
                    </a:lnTo>
                    <a:lnTo>
                      <a:pt x="176" y="214"/>
                    </a:lnTo>
                    <a:lnTo>
                      <a:pt x="180" y="226"/>
                    </a:lnTo>
                    <a:lnTo>
                      <a:pt x="180" y="236"/>
                    </a:lnTo>
                    <a:lnTo>
                      <a:pt x="188" y="252"/>
                    </a:lnTo>
                    <a:lnTo>
                      <a:pt x="188" y="254"/>
                    </a:lnTo>
                    <a:lnTo>
                      <a:pt x="188" y="264"/>
                    </a:lnTo>
                    <a:lnTo>
                      <a:pt x="192" y="270"/>
                    </a:lnTo>
                    <a:lnTo>
                      <a:pt x="194" y="270"/>
                    </a:lnTo>
                    <a:lnTo>
                      <a:pt x="196" y="266"/>
                    </a:lnTo>
                    <a:lnTo>
                      <a:pt x="198" y="264"/>
                    </a:lnTo>
                    <a:lnTo>
                      <a:pt x="208" y="270"/>
                    </a:lnTo>
                    <a:lnTo>
                      <a:pt x="208" y="272"/>
                    </a:lnTo>
                    <a:lnTo>
                      <a:pt x="212" y="286"/>
                    </a:lnTo>
                    <a:lnTo>
                      <a:pt x="216" y="288"/>
                    </a:lnTo>
                    <a:lnTo>
                      <a:pt x="216" y="286"/>
                    </a:lnTo>
                    <a:lnTo>
                      <a:pt x="220" y="276"/>
                    </a:lnTo>
                    <a:lnTo>
                      <a:pt x="222" y="274"/>
                    </a:lnTo>
                    <a:lnTo>
                      <a:pt x="224" y="274"/>
                    </a:lnTo>
                    <a:lnTo>
                      <a:pt x="228" y="270"/>
                    </a:lnTo>
                    <a:lnTo>
                      <a:pt x="230" y="270"/>
                    </a:lnTo>
                    <a:lnTo>
                      <a:pt x="236" y="270"/>
                    </a:lnTo>
                    <a:lnTo>
                      <a:pt x="236" y="266"/>
                    </a:lnTo>
                    <a:lnTo>
                      <a:pt x="236" y="264"/>
                    </a:lnTo>
                    <a:lnTo>
                      <a:pt x="232" y="226"/>
                    </a:lnTo>
                    <a:lnTo>
                      <a:pt x="216" y="202"/>
                    </a:lnTo>
                    <a:lnTo>
                      <a:pt x="188" y="168"/>
                    </a:lnTo>
                    <a:lnTo>
                      <a:pt x="186" y="168"/>
                    </a:lnTo>
                    <a:lnTo>
                      <a:pt x="184" y="146"/>
                    </a:lnTo>
                    <a:lnTo>
                      <a:pt x="176" y="128"/>
                    </a:lnTo>
                    <a:lnTo>
                      <a:pt x="174" y="128"/>
                    </a:lnTo>
                    <a:lnTo>
                      <a:pt x="176" y="126"/>
                    </a:lnTo>
                    <a:lnTo>
                      <a:pt x="180" y="104"/>
                    </a:lnTo>
                    <a:lnTo>
                      <a:pt x="182" y="104"/>
                    </a:lnTo>
                    <a:lnTo>
                      <a:pt x="184" y="104"/>
                    </a:lnTo>
                    <a:lnTo>
                      <a:pt x="234" y="102"/>
                    </a:lnTo>
                    <a:lnTo>
                      <a:pt x="260" y="88"/>
                    </a:lnTo>
                    <a:lnTo>
                      <a:pt x="262" y="86"/>
                    </a:lnTo>
                    <a:lnTo>
                      <a:pt x="274" y="82"/>
                    </a:lnTo>
                    <a:lnTo>
                      <a:pt x="278" y="78"/>
                    </a:lnTo>
                    <a:lnTo>
                      <a:pt x="280" y="76"/>
                    </a:lnTo>
                    <a:lnTo>
                      <a:pt x="282" y="68"/>
                    </a:lnTo>
                    <a:lnTo>
                      <a:pt x="28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山西"/>
              <p:cNvSpPr>
                <a:spLocks/>
              </p:cNvSpPr>
              <p:nvPr/>
            </p:nvSpPr>
            <p:spPr bwMode="auto">
              <a:xfrm>
                <a:off x="4730750" y="3032126"/>
                <a:ext cx="393700" cy="866775"/>
              </a:xfrm>
              <a:custGeom>
                <a:avLst/>
                <a:gdLst>
                  <a:gd name="T0" fmla="*/ 2147483646 w 216"/>
                  <a:gd name="T1" fmla="*/ 2147483646 h 474"/>
                  <a:gd name="T2" fmla="*/ 2147483646 w 216"/>
                  <a:gd name="T3" fmla="*/ 2147483646 h 474"/>
                  <a:gd name="T4" fmla="*/ 2147483646 w 216"/>
                  <a:gd name="T5" fmla="*/ 2147483646 h 474"/>
                  <a:gd name="T6" fmla="*/ 2147483646 w 216"/>
                  <a:gd name="T7" fmla="*/ 2147483646 h 474"/>
                  <a:gd name="T8" fmla="*/ 2147483646 w 216"/>
                  <a:gd name="T9" fmla="*/ 2147483646 h 474"/>
                  <a:gd name="T10" fmla="*/ 2147483646 w 216"/>
                  <a:gd name="T11" fmla="*/ 2147483646 h 474"/>
                  <a:gd name="T12" fmla="*/ 2147483646 w 216"/>
                  <a:gd name="T13" fmla="*/ 2147483646 h 474"/>
                  <a:gd name="T14" fmla="*/ 2147483646 w 216"/>
                  <a:gd name="T15" fmla="*/ 2147483646 h 474"/>
                  <a:gd name="T16" fmla="*/ 2147483646 w 216"/>
                  <a:gd name="T17" fmla="*/ 2147483646 h 474"/>
                  <a:gd name="T18" fmla="*/ 2147483646 w 216"/>
                  <a:gd name="T19" fmla="*/ 2147483646 h 474"/>
                  <a:gd name="T20" fmla="*/ 2147483646 w 216"/>
                  <a:gd name="T21" fmla="*/ 2147483646 h 474"/>
                  <a:gd name="T22" fmla="*/ 2147483646 w 216"/>
                  <a:gd name="T23" fmla="*/ 2147483646 h 474"/>
                  <a:gd name="T24" fmla="*/ 2147483646 w 216"/>
                  <a:gd name="T25" fmla="*/ 2147483646 h 474"/>
                  <a:gd name="T26" fmla="*/ 2147483646 w 216"/>
                  <a:gd name="T27" fmla="*/ 2147483646 h 474"/>
                  <a:gd name="T28" fmla="*/ 2147483646 w 216"/>
                  <a:gd name="T29" fmla="*/ 2147483646 h 474"/>
                  <a:gd name="T30" fmla="*/ 2147483646 w 216"/>
                  <a:gd name="T31" fmla="*/ 2147483646 h 474"/>
                  <a:gd name="T32" fmla="*/ 2147483646 w 216"/>
                  <a:gd name="T33" fmla="*/ 2147483646 h 474"/>
                  <a:gd name="T34" fmla="*/ 2147483646 w 216"/>
                  <a:gd name="T35" fmla="*/ 2147483646 h 474"/>
                  <a:gd name="T36" fmla="*/ 2147483646 w 216"/>
                  <a:gd name="T37" fmla="*/ 2147483646 h 474"/>
                  <a:gd name="T38" fmla="*/ 2147483646 w 216"/>
                  <a:gd name="T39" fmla="*/ 2147483646 h 474"/>
                  <a:gd name="T40" fmla="*/ 2147483646 w 216"/>
                  <a:gd name="T41" fmla="*/ 2147483646 h 474"/>
                  <a:gd name="T42" fmla="*/ 2147483646 w 216"/>
                  <a:gd name="T43" fmla="*/ 2147483646 h 474"/>
                  <a:gd name="T44" fmla="*/ 2147483646 w 216"/>
                  <a:gd name="T45" fmla="*/ 2147483646 h 474"/>
                  <a:gd name="T46" fmla="*/ 2147483646 w 216"/>
                  <a:gd name="T47" fmla="*/ 2147483646 h 474"/>
                  <a:gd name="T48" fmla="*/ 2147483646 w 216"/>
                  <a:gd name="T49" fmla="*/ 2147483646 h 474"/>
                  <a:gd name="T50" fmla="*/ 2147483646 w 216"/>
                  <a:gd name="T51" fmla="*/ 2147483646 h 474"/>
                  <a:gd name="T52" fmla="*/ 2147483646 w 216"/>
                  <a:gd name="T53" fmla="*/ 2147483646 h 474"/>
                  <a:gd name="T54" fmla="*/ 2147483646 w 216"/>
                  <a:gd name="T55" fmla="*/ 2147483646 h 474"/>
                  <a:gd name="T56" fmla="*/ 2147483646 w 216"/>
                  <a:gd name="T57" fmla="*/ 2147483646 h 474"/>
                  <a:gd name="T58" fmla="*/ 2147483646 w 216"/>
                  <a:gd name="T59" fmla="*/ 2147483646 h 474"/>
                  <a:gd name="T60" fmla="*/ 2147483646 w 216"/>
                  <a:gd name="T61" fmla="*/ 2147483646 h 474"/>
                  <a:gd name="T62" fmla="*/ 2147483646 w 216"/>
                  <a:gd name="T63" fmla="*/ 2147483646 h 474"/>
                  <a:gd name="T64" fmla="*/ 2147483646 w 216"/>
                  <a:gd name="T65" fmla="*/ 2147483646 h 474"/>
                  <a:gd name="T66" fmla="*/ 2147483646 w 216"/>
                  <a:gd name="T67" fmla="*/ 2147483646 h 474"/>
                  <a:gd name="T68" fmla="*/ 2147483646 w 216"/>
                  <a:gd name="T69" fmla="*/ 2147483646 h 474"/>
                  <a:gd name="T70" fmla="*/ 2147483646 w 216"/>
                  <a:gd name="T71" fmla="*/ 2147483646 h 474"/>
                  <a:gd name="T72" fmla="*/ 2147483646 w 216"/>
                  <a:gd name="T73" fmla="*/ 2147483646 h 474"/>
                  <a:gd name="T74" fmla="*/ 2147483646 w 216"/>
                  <a:gd name="T75" fmla="*/ 2147483646 h 474"/>
                  <a:gd name="T76" fmla="*/ 2147483646 w 216"/>
                  <a:gd name="T77" fmla="*/ 2147483646 h 474"/>
                  <a:gd name="T78" fmla="*/ 2147483646 w 216"/>
                  <a:gd name="T79" fmla="*/ 2147483646 h 474"/>
                  <a:gd name="T80" fmla="*/ 2147483646 w 216"/>
                  <a:gd name="T81" fmla="*/ 2147483646 h 474"/>
                  <a:gd name="T82" fmla="*/ 2147483646 w 216"/>
                  <a:gd name="T83" fmla="*/ 2147483646 h 474"/>
                  <a:gd name="T84" fmla="*/ 2147483646 w 216"/>
                  <a:gd name="T85" fmla="*/ 2147483646 h 474"/>
                  <a:gd name="T86" fmla="*/ 2147483646 w 216"/>
                  <a:gd name="T87" fmla="*/ 2147483646 h 474"/>
                  <a:gd name="T88" fmla="*/ 2147483646 w 216"/>
                  <a:gd name="T89" fmla="*/ 2147483646 h 474"/>
                  <a:gd name="T90" fmla="*/ 2147483646 w 216"/>
                  <a:gd name="T91" fmla="*/ 2147483646 h 474"/>
                  <a:gd name="T92" fmla="*/ 2147483646 w 216"/>
                  <a:gd name="T93" fmla="*/ 2147483646 h 474"/>
                  <a:gd name="T94" fmla="*/ 2147483646 w 216"/>
                  <a:gd name="T95" fmla="*/ 2147483646 h 474"/>
                  <a:gd name="T96" fmla="*/ 2147483646 w 216"/>
                  <a:gd name="T97" fmla="*/ 2147483646 h 4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216" h="474">
                    <a:moveTo>
                      <a:pt x="202" y="24"/>
                    </a:moveTo>
                    <a:lnTo>
                      <a:pt x="204" y="20"/>
                    </a:lnTo>
                    <a:lnTo>
                      <a:pt x="200" y="8"/>
                    </a:lnTo>
                    <a:lnTo>
                      <a:pt x="194" y="0"/>
                    </a:lnTo>
                    <a:lnTo>
                      <a:pt x="188" y="12"/>
                    </a:lnTo>
                    <a:lnTo>
                      <a:pt x="176" y="24"/>
                    </a:lnTo>
                    <a:lnTo>
                      <a:pt x="174" y="24"/>
                    </a:lnTo>
                    <a:lnTo>
                      <a:pt x="156" y="30"/>
                    </a:lnTo>
                    <a:lnTo>
                      <a:pt x="154" y="30"/>
                    </a:lnTo>
                    <a:lnTo>
                      <a:pt x="136" y="28"/>
                    </a:lnTo>
                    <a:lnTo>
                      <a:pt x="124" y="30"/>
                    </a:lnTo>
                    <a:lnTo>
                      <a:pt x="122" y="40"/>
                    </a:lnTo>
                    <a:lnTo>
                      <a:pt x="112" y="46"/>
                    </a:lnTo>
                    <a:lnTo>
                      <a:pt x="112" y="48"/>
                    </a:lnTo>
                    <a:lnTo>
                      <a:pt x="110" y="48"/>
                    </a:lnTo>
                    <a:lnTo>
                      <a:pt x="94" y="46"/>
                    </a:lnTo>
                    <a:lnTo>
                      <a:pt x="92" y="48"/>
                    </a:lnTo>
                    <a:lnTo>
                      <a:pt x="92" y="64"/>
                    </a:lnTo>
                    <a:lnTo>
                      <a:pt x="84" y="76"/>
                    </a:lnTo>
                    <a:lnTo>
                      <a:pt x="82" y="76"/>
                    </a:lnTo>
                    <a:lnTo>
                      <a:pt x="68" y="92"/>
                    </a:lnTo>
                    <a:lnTo>
                      <a:pt x="66" y="92"/>
                    </a:lnTo>
                    <a:lnTo>
                      <a:pt x="50" y="96"/>
                    </a:lnTo>
                    <a:lnTo>
                      <a:pt x="40" y="106"/>
                    </a:lnTo>
                    <a:lnTo>
                      <a:pt x="42" y="120"/>
                    </a:lnTo>
                    <a:lnTo>
                      <a:pt x="42" y="124"/>
                    </a:lnTo>
                    <a:lnTo>
                      <a:pt x="40" y="124"/>
                    </a:lnTo>
                    <a:lnTo>
                      <a:pt x="28" y="136"/>
                    </a:lnTo>
                    <a:lnTo>
                      <a:pt x="20" y="144"/>
                    </a:lnTo>
                    <a:lnTo>
                      <a:pt x="26" y="154"/>
                    </a:lnTo>
                    <a:lnTo>
                      <a:pt x="26" y="156"/>
                    </a:lnTo>
                    <a:lnTo>
                      <a:pt x="26" y="170"/>
                    </a:lnTo>
                    <a:lnTo>
                      <a:pt x="26" y="172"/>
                    </a:lnTo>
                    <a:lnTo>
                      <a:pt x="16" y="184"/>
                    </a:lnTo>
                    <a:lnTo>
                      <a:pt x="4" y="198"/>
                    </a:lnTo>
                    <a:lnTo>
                      <a:pt x="6" y="214"/>
                    </a:lnTo>
                    <a:lnTo>
                      <a:pt x="16" y="224"/>
                    </a:lnTo>
                    <a:lnTo>
                      <a:pt x="22" y="236"/>
                    </a:lnTo>
                    <a:lnTo>
                      <a:pt x="24" y="244"/>
                    </a:lnTo>
                    <a:lnTo>
                      <a:pt x="24" y="262"/>
                    </a:lnTo>
                    <a:lnTo>
                      <a:pt x="22" y="264"/>
                    </a:lnTo>
                    <a:lnTo>
                      <a:pt x="6" y="276"/>
                    </a:lnTo>
                    <a:lnTo>
                      <a:pt x="4" y="300"/>
                    </a:lnTo>
                    <a:lnTo>
                      <a:pt x="6" y="324"/>
                    </a:lnTo>
                    <a:lnTo>
                      <a:pt x="10" y="340"/>
                    </a:lnTo>
                    <a:lnTo>
                      <a:pt x="18" y="368"/>
                    </a:lnTo>
                    <a:lnTo>
                      <a:pt x="18" y="370"/>
                    </a:lnTo>
                    <a:lnTo>
                      <a:pt x="18" y="372"/>
                    </a:lnTo>
                    <a:lnTo>
                      <a:pt x="0" y="452"/>
                    </a:lnTo>
                    <a:lnTo>
                      <a:pt x="2" y="468"/>
                    </a:lnTo>
                    <a:lnTo>
                      <a:pt x="14" y="474"/>
                    </a:lnTo>
                    <a:lnTo>
                      <a:pt x="32" y="456"/>
                    </a:lnTo>
                    <a:lnTo>
                      <a:pt x="34" y="456"/>
                    </a:lnTo>
                    <a:lnTo>
                      <a:pt x="96" y="432"/>
                    </a:lnTo>
                    <a:lnTo>
                      <a:pt x="112" y="416"/>
                    </a:lnTo>
                    <a:lnTo>
                      <a:pt x="114" y="416"/>
                    </a:lnTo>
                    <a:lnTo>
                      <a:pt x="116" y="416"/>
                    </a:lnTo>
                    <a:lnTo>
                      <a:pt x="150" y="420"/>
                    </a:lnTo>
                    <a:lnTo>
                      <a:pt x="162" y="416"/>
                    </a:lnTo>
                    <a:lnTo>
                      <a:pt x="180" y="408"/>
                    </a:lnTo>
                    <a:lnTo>
                      <a:pt x="180" y="392"/>
                    </a:lnTo>
                    <a:lnTo>
                      <a:pt x="182" y="392"/>
                    </a:lnTo>
                    <a:lnTo>
                      <a:pt x="192" y="382"/>
                    </a:lnTo>
                    <a:lnTo>
                      <a:pt x="190" y="372"/>
                    </a:lnTo>
                    <a:lnTo>
                      <a:pt x="190" y="370"/>
                    </a:lnTo>
                    <a:lnTo>
                      <a:pt x="190" y="368"/>
                    </a:lnTo>
                    <a:lnTo>
                      <a:pt x="194" y="364"/>
                    </a:lnTo>
                    <a:lnTo>
                      <a:pt x="192" y="360"/>
                    </a:lnTo>
                    <a:lnTo>
                      <a:pt x="190" y="356"/>
                    </a:lnTo>
                    <a:lnTo>
                      <a:pt x="190" y="352"/>
                    </a:lnTo>
                    <a:lnTo>
                      <a:pt x="194" y="340"/>
                    </a:lnTo>
                    <a:lnTo>
                      <a:pt x="198" y="336"/>
                    </a:lnTo>
                    <a:lnTo>
                      <a:pt x="196" y="324"/>
                    </a:lnTo>
                    <a:lnTo>
                      <a:pt x="184" y="310"/>
                    </a:lnTo>
                    <a:lnTo>
                      <a:pt x="182" y="306"/>
                    </a:lnTo>
                    <a:lnTo>
                      <a:pt x="180" y="302"/>
                    </a:lnTo>
                    <a:lnTo>
                      <a:pt x="180" y="298"/>
                    </a:lnTo>
                    <a:lnTo>
                      <a:pt x="182" y="294"/>
                    </a:lnTo>
                    <a:lnTo>
                      <a:pt x="184" y="288"/>
                    </a:lnTo>
                    <a:lnTo>
                      <a:pt x="190" y="280"/>
                    </a:lnTo>
                    <a:lnTo>
                      <a:pt x="192" y="268"/>
                    </a:lnTo>
                    <a:lnTo>
                      <a:pt x="202" y="248"/>
                    </a:lnTo>
                    <a:lnTo>
                      <a:pt x="204" y="240"/>
                    </a:lnTo>
                    <a:lnTo>
                      <a:pt x="216" y="216"/>
                    </a:lnTo>
                    <a:lnTo>
                      <a:pt x="208" y="200"/>
                    </a:lnTo>
                    <a:lnTo>
                      <a:pt x="184" y="184"/>
                    </a:lnTo>
                    <a:lnTo>
                      <a:pt x="182" y="184"/>
                    </a:lnTo>
                    <a:lnTo>
                      <a:pt x="176" y="170"/>
                    </a:lnTo>
                    <a:lnTo>
                      <a:pt x="176" y="168"/>
                    </a:lnTo>
                    <a:lnTo>
                      <a:pt x="180" y="146"/>
                    </a:lnTo>
                    <a:lnTo>
                      <a:pt x="184" y="130"/>
                    </a:lnTo>
                    <a:lnTo>
                      <a:pt x="184" y="122"/>
                    </a:lnTo>
                    <a:lnTo>
                      <a:pt x="188" y="116"/>
                    </a:lnTo>
                    <a:lnTo>
                      <a:pt x="190" y="114"/>
                    </a:lnTo>
                    <a:lnTo>
                      <a:pt x="194" y="114"/>
                    </a:lnTo>
                    <a:lnTo>
                      <a:pt x="208" y="112"/>
                    </a:lnTo>
                    <a:lnTo>
                      <a:pt x="212" y="102"/>
                    </a:lnTo>
                    <a:lnTo>
                      <a:pt x="216" y="76"/>
                    </a:lnTo>
                    <a:lnTo>
                      <a:pt x="214" y="66"/>
                    </a:lnTo>
                    <a:lnTo>
                      <a:pt x="200" y="64"/>
                    </a:lnTo>
                    <a:lnTo>
                      <a:pt x="184" y="56"/>
                    </a:lnTo>
                    <a:lnTo>
                      <a:pt x="182" y="54"/>
                    </a:lnTo>
                    <a:lnTo>
                      <a:pt x="182" y="52"/>
                    </a:lnTo>
                    <a:lnTo>
                      <a:pt x="180" y="32"/>
                    </a:lnTo>
                    <a:lnTo>
                      <a:pt x="180" y="28"/>
                    </a:lnTo>
                    <a:lnTo>
                      <a:pt x="20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7" name="湖北"/>
              <p:cNvSpPr>
                <a:spLocks/>
              </p:cNvSpPr>
              <p:nvPr/>
            </p:nvSpPr>
            <p:spPr bwMode="auto">
              <a:xfrm>
                <a:off x="4554538" y="4089401"/>
                <a:ext cx="892175" cy="558800"/>
              </a:xfrm>
              <a:custGeom>
                <a:avLst/>
                <a:gdLst>
                  <a:gd name="T0" fmla="*/ 2147483646 w 488"/>
                  <a:gd name="T1" fmla="*/ 2147483646 h 306"/>
                  <a:gd name="T2" fmla="*/ 2147483646 w 488"/>
                  <a:gd name="T3" fmla="*/ 2147483646 h 306"/>
                  <a:gd name="T4" fmla="*/ 2147483646 w 488"/>
                  <a:gd name="T5" fmla="*/ 2147483646 h 306"/>
                  <a:gd name="T6" fmla="*/ 2147483646 w 488"/>
                  <a:gd name="T7" fmla="*/ 2147483646 h 306"/>
                  <a:gd name="T8" fmla="*/ 2147483646 w 488"/>
                  <a:gd name="T9" fmla="*/ 2147483646 h 306"/>
                  <a:gd name="T10" fmla="*/ 2147483646 w 488"/>
                  <a:gd name="T11" fmla="*/ 2147483646 h 306"/>
                  <a:gd name="T12" fmla="*/ 2147483646 w 488"/>
                  <a:gd name="T13" fmla="*/ 2147483646 h 306"/>
                  <a:gd name="T14" fmla="*/ 2147483646 w 488"/>
                  <a:gd name="T15" fmla="*/ 2147483646 h 306"/>
                  <a:gd name="T16" fmla="*/ 2147483646 w 488"/>
                  <a:gd name="T17" fmla="*/ 2147483646 h 306"/>
                  <a:gd name="T18" fmla="*/ 2147483646 w 488"/>
                  <a:gd name="T19" fmla="*/ 2147483646 h 306"/>
                  <a:gd name="T20" fmla="*/ 2147483646 w 488"/>
                  <a:gd name="T21" fmla="*/ 2147483646 h 306"/>
                  <a:gd name="T22" fmla="*/ 2147483646 w 488"/>
                  <a:gd name="T23" fmla="*/ 2147483646 h 306"/>
                  <a:gd name="T24" fmla="*/ 2147483646 w 488"/>
                  <a:gd name="T25" fmla="*/ 2147483646 h 306"/>
                  <a:gd name="T26" fmla="*/ 2147483646 w 488"/>
                  <a:gd name="T27" fmla="*/ 2147483646 h 306"/>
                  <a:gd name="T28" fmla="*/ 2147483646 w 488"/>
                  <a:gd name="T29" fmla="*/ 2147483646 h 306"/>
                  <a:gd name="T30" fmla="*/ 2147483646 w 488"/>
                  <a:gd name="T31" fmla="*/ 2147483646 h 306"/>
                  <a:gd name="T32" fmla="*/ 2147483646 w 488"/>
                  <a:gd name="T33" fmla="*/ 2147483646 h 306"/>
                  <a:gd name="T34" fmla="*/ 2147483646 w 488"/>
                  <a:gd name="T35" fmla="*/ 2147483646 h 306"/>
                  <a:gd name="T36" fmla="*/ 2147483646 w 488"/>
                  <a:gd name="T37" fmla="*/ 2147483646 h 306"/>
                  <a:gd name="T38" fmla="*/ 2147483646 w 488"/>
                  <a:gd name="T39" fmla="*/ 2147483646 h 306"/>
                  <a:gd name="T40" fmla="*/ 2147483646 w 488"/>
                  <a:gd name="T41" fmla="*/ 2147483646 h 306"/>
                  <a:gd name="T42" fmla="*/ 2147483646 w 488"/>
                  <a:gd name="T43" fmla="*/ 2147483646 h 306"/>
                  <a:gd name="T44" fmla="*/ 2147483646 w 488"/>
                  <a:gd name="T45" fmla="*/ 2147483646 h 306"/>
                  <a:gd name="T46" fmla="*/ 2147483646 w 488"/>
                  <a:gd name="T47" fmla="*/ 2147483646 h 306"/>
                  <a:gd name="T48" fmla="*/ 2147483646 w 488"/>
                  <a:gd name="T49" fmla="*/ 2147483646 h 306"/>
                  <a:gd name="T50" fmla="*/ 2147483646 w 488"/>
                  <a:gd name="T51" fmla="*/ 2147483646 h 306"/>
                  <a:gd name="T52" fmla="*/ 2147483646 w 488"/>
                  <a:gd name="T53" fmla="*/ 2147483646 h 306"/>
                  <a:gd name="T54" fmla="*/ 2147483646 w 488"/>
                  <a:gd name="T55" fmla="*/ 2147483646 h 306"/>
                  <a:gd name="T56" fmla="*/ 2147483646 w 488"/>
                  <a:gd name="T57" fmla="*/ 2147483646 h 306"/>
                  <a:gd name="T58" fmla="*/ 2147483646 w 488"/>
                  <a:gd name="T59" fmla="*/ 2147483646 h 306"/>
                  <a:gd name="T60" fmla="*/ 2147483646 w 488"/>
                  <a:gd name="T61" fmla="*/ 2147483646 h 306"/>
                  <a:gd name="T62" fmla="*/ 2147483646 w 488"/>
                  <a:gd name="T63" fmla="*/ 2147483646 h 306"/>
                  <a:gd name="T64" fmla="*/ 2147483646 w 488"/>
                  <a:gd name="T65" fmla="*/ 2147483646 h 306"/>
                  <a:gd name="T66" fmla="*/ 2147483646 w 488"/>
                  <a:gd name="T67" fmla="*/ 2147483646 h 306"/>
                  <a:gd name="T68" fmla="*/ 2147483646 w 488"/>
                  <a:gd name="T69" fmla="*/ 2147483646 h 306"/>
                  <a:gd name="T70" fmla="*/ 2147483646 w 488"/>
                  <a:gd name="T71" fmla="*/ 2147483646 h 306"/>
                  <a:gd name="T72" fmla="*/ 2147483646 w 488"/>
                  <a:gd name="T73" fmla="*/ 2147483646 h 306"/>
                  <a:gd name="T74" fmla="*/ 2147483646 w 488"/>
                  <a:gd name="T75" fmla="*/ 2147483646 h 306"/>
                  <a:gd name="T76" fmla="*/ 2147483646 w 488"/>
                  <a:gd name="T77" fmla="*/ 2147483646 h 306"/>
                  <a:gd name="T78" fmla="*/ 2147483646 w 488"/>
                  <a:gd name="T79" fmla="*/ 2147483646 h 306"/>
                  <a:gd name="T80" fmla="*/ 2147483646 w 488"/>
                  <a:gd name="T81" fmla="*/ 2147483646 h 306"/>
                  <a:gd name="T82" fmla="*/ 2147483646 w 488"/>
                  <a:gd name="T83" fmla="*/ 2147483646 h 306"/>
                  <a:gd name="T84" fmla="*/ 2147483646 w 488"/>
                  <a:gd name="T85" fmla="*/ 2147483646 h 306"/>
                  <a:gd name="T86" fmla="*/ 2147483646 w 488"/>
                  <a:gd name="T87" fmla="*/ 2147483646 h 306"/>
                  <a:gd name="T88" fmla="*/ 2147483646 w 488"/>
                  <a:gd name="T89" fmla="*/ 2147483646 h 306"/>
                  <a:gd name="T90" fmla="*/ 2147483646 w 488"/>
                  <a:gd name="T91" fmla="*/ 2147483646 h 306"/>
                  <a:gd name="T92" fmla="*/ 2147483646 w 488"/>
                  <a:gd name="T93" fmla="*/ 2147483646 h 306"/>
                  <a:gd name="T94" fmla="*/ 2147483646 w 488"/>
                  <a:gd name="T95" fmla="*/ 2147483646 h 306"/>
                  <a:gd name="T96" fmla="*/ 2147483646 w 488"/>
                  <a:gd name="T97" fmla="*/ 2147483646 h 306"/>
                  <a:gd name="T98" fmla="*/ 2147483646 w 488"/>
                  <a:gd name="T99" fmla="*/ 2147483646 h 306"/>
                  <a:gd name="T100" fmla="*/ 2147483646 w 488"/>
                  <a:gd name="T101" fmla="*/ 2147483646 h 306"/>
                  <a:gd name="T102" fmla="*/ 2147483646 w 488"/>
                  <a:gd name="T103" fmla="*/ 2147483646 h 306"/>
                  <a:gd name="T104" fmla="*/ 2147483646 w 488"/>
                  <a:gd name="T105" fmla="*/ 2147483646 h 306"/>
                  <a:gd name="T106" fmla="*/ 2147483646 w 488"/>
                  <a:gd name="T107" fmla="*/ 2147483646 h 306"/>
                  <a:gd name="T108" fmla="*/ 2147483646 w 488"/>
                  <a:gd name="T109" fmla="*/ 2147483646 h 306"/>
                  <a:gd name="T110" fmla="*/ 2147483646 w 488"/>
                  <a:gd name="T111" fmla="*/ 2147483646 h 306"/>
                  <a:gd name="T112" fmla="*/ 2147483646 w 488"/>
                  <a:gd name="T113" fmla="*/ 2147483646 h 306"/>
                  <a:gd name="T114" fmla="*/ 2147483646 w 488"/>
                  <a:gd name="T115" fmla="*/ 2147483646 h 30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488" h="306">
                    <a:moveTo>
                      <a:pt x="62" y="2"/>
                    </a:moveTo>
                    <a:lnTo>
                      <a:pt x="60" y="4"/>
                    </a:lnTo>
                    <a:lnTo>
                      <a:pt x="64" y="10"/>
                    </a:lnTo>
                    <a:lnTo>
                      <a:pt x="86" y="24"/>
                    </a:lnTo>
                    <a:lnTo>
                      <a:pt x="100" y="38"/>
                    </a:lnTo>
                    <a:lnTo>
                      <a:pt x="98" y="40"/>
                    </a:lnTo>
                    <a:lnTo>
                      <a:pt x="90" y="50"/>
                    </a:lnTo>
                    <a:lnTo>
                      <a:pt x="88" y="50"/>
                    </a:lnTo>
                    <a:lnTo>
                      <a:pt x="88" y="52"/>
                    </a:lnTo>
                    <a:lnTo>
                      <a:pt x="74" y="52"/>
                    </a:lnTo>
                    <a:lnTo>
                      <a:pt x="66" y="54"/>
                    </a:lnTo>
                    <a:lnTo>
                      <a:pt x="60" y="58"/>
                    </a:lnTo>
                    <a:lnTo>
                      <a:pt x="64" y="66"/>
                    </a:lnTo>
                    <a:lnTo>
                      <a:pt x="64" y="74"/>
                    </a:lnTo>
                    <a:lnTo>
                      <a:pt x="72" y="86"/>
                    </a:lnTo>
                    <a:lnTo>
                      <a:pt x="72" y="108"/>
                    </a:lnTo>
                    <a:lnTo>
                      <a:pt x="78" y="110"/>
                    </a:lnTo>
                    <a:lnTo>
                      <a:pt x="88" y="114"/>
                    </a:lnTo>
                    <a:lnTo>
                      <a:pt x="90" y="114"/>
                    </a:lnTo>
                    <a:lnTo>
                      <a:pt x="92" y="116"/>
                    </a:lnTo>
                    <a:lnTo>
                      <a:pt x="102" y="130"/>
                    </a:lnTo>
                    <a:lnTo>
                      <a:pt x="108" y="146"/>
                    </a:lnTo>
                    <a:lnTo>
                      <a:pt x="108" y="156"/>
                    </a:lnTo>
                    <a:lnTo>
                      <a:pt x="106" y="164"/>
                    </a:lnTo>
                    <a:lnTo>
                      <a:pt x="104" y="170"/>
                    </a:lnTo>
                    <a:lnTo>
                      <a:pt x="94" y="178"/>
                    </a:lnTo>
                    <a:lnTo>
                      <a:pt x="80" y="184"/>
                    </a:lnTo>
                    <a:lnTo>
                      <a:pt x="54" y="200"/>
                    </a:lnTo>
                    <a:lnTo>
                      <a:pt x="52" y="200"/>
                    </a:lnTo>
                    <a:lnTo>
                      <a:pt x="4" y="204"/>
                    </a:lnTo>
                    <a:lnTo>
                      <a:pt x="0" y="216"/>
                    </a:lnTo>
                    <a:lnTo>
                      <a:pt x="8" y="232"/>
                    </a:lnTo>
                    <a:lnTo>
                      <a:pt x="8" y="234"/>
                    </a:lnTo>
                    <a:lnTo>
                      <a:pt x="12" y="254"/>
                    </a:lnTo>
                    <a:lnTo>
                      <a:pt x="38" y="286"/>
                    </a:lnTo>
                    <a:lnTo>
                      <a:pt x="40" y="286"/>
                    </a:lnTo>
                    <a:lnTo>
                      <a:pt x="50" y="306"/>
                    </a:lnTo>
                    <a:lnTo>
                      <a:pt x="52" y="302"/>
                    </a:lnTo>
                    <a:lnTo>
                      <a:pt x="60" y="278"/>
                    </a:lnTo>
                    <a:lnTo>
                      <a:pt x="60" y="276"/>
                    </a:lnTo>
                    <a:lnTo>
                      <a:pt x="76" y="256"/>
                    </a:lnTo>
                    <a:lnTo>
                      <a:pt x="78" y="254"/>
                    </a:lnTo>
                    <a:lnTo>
                      <a:pt x="98" y="246"/>
                    </a:lnTo>
                    <a:lnTo>
                      <a:pt x="100" y="246"/>
                    </a:lnTo>
                    <a:lnTo>
                      <a:pt x="112" y="254"/>
                    </a:lnTo>
                    <a:lnTo>
                      <a:pt x="128" y="252"/>
                    </a:lnTo>
                    <a:lnTo>
                      <a:pt x="124" y="224"/>
                    </a:lnTo>
                    <a:lnTo>
                      <a:pt x="126" y="222"/>
                    </a:lnTo>
                    <a:lnTo>
                      <a:pt x="142" y="222"/>
                    </a:lnTo>
                    <a:lnTo>
                      <a:pt x="158" y="222"/>
                    </a:lnTo>
                    <a:lnTo>
                      <a:pt x="160" y="222"/>
                    </a:lnTo>
                    <a:lnTo>
                      <a:pt x="192" y="238"/>
                    </a:lnTo>
                    <a:lnTo>
                      <a:pt x="218" y="242"/>
                    </a:lnTo>
                    <a:lnTo>
                      <a:pt x="220" y="242"/>
                    </a:lnTo>
                    <a:lnTo>
                      <a:pt x="228" y="250"/>
                    </a:lnTo>
                    <a:lnTo>
                      <a:pt x="242" y="254"/>
                    </a:lnTo>
                    <a:lnTo>
                      <a:pt x="250" y="262"/>
                    </a:lnTo>
                    <a:lnTo>
                      <a:pt x="254" y="264"/>
                    </a:lnTo>
                    <a:lnTo>
                      <a:pt x="264" y="256"/>
                    </a:lnTo>
                    <a:lnTo>
                      <a:pt x="264" y="254"/>
                    </a:lnTo>
                    <a:lnTo>
                      <a:pt x="276" y="244"/>
                    </a:lnTo>
                    <a:lnTo>
                      <a:pt x="284" y="230"/>
                    </a:lnTo>
                    <a:lnTo>
                      <a:pt x="296" y="238"/>
                    </a:lnTo>
                    <a:lnTo>
                      <a:pt x="296" y="240"/>
                    </a:lnTo>
                    <a:lnTo>
                      <a:pt x="300" y="250"/>
                    </a:lnTo>
                    <a:lnTo>
                      <a:pt x="300" y="252"/>
                    </a:lnTo>
                    <a:lnTo>
                      <a:pt x="298" y="258"/>
                    </a:lnTo>
                    <a:lnTo>
                      <a:pt x="300" y="260"/>
                    </a:lnTo>
                    <a:lnTo>
                      <a:pt x="308" y="256"/>
                    </a:lnTo>
                    <a:lnTo>
                      <a:pt x="318" y="246"/>
                    </a:lnTo>
                    <a:lnTo>
                      <a:pt x="328" y="246"/>
                    </a:lnTo>
                    <a:lnTo>
                      <a:pt x="330" y="246"/>
                    </a:lnTo>
                    <a:lnTo>
                      <a:pt x="336" y="250"/>
                    </a:lnTo>
                    <a:lnTo>
                      <a:pt x="342" y="258"/>
                    </a:lnTo>
                    <a:lnTo>
                      <a:pt x="342" y="260"/>
                    </a:lnTo>
                    <a:lnTo>
                      <a:pt x="342" y="264"/>
                    </a:lnTo>
                    <a:lnTo>
                      <a:pt x="340" y="282"/>
                    </a:lnTo>
                    <a:lnTo>
                      <a:pt x="346" y="290"/>
                    </a:lnTo>
                    <a:lnTo>
                      <a:pt x="348" y="290"/>
                    </a:lnTo>
                    <a:lnTo>
                      <a:pt x="360" y="278"/>
                    </a:lnTo>
                    <a:lnTo>
                      <a:pt x="372" y="268"/>
                    </a:lnTo>
                    <a:lnTo>
                      <a:pt x="380" y="262"/>
                    </a:lnTo>
                    <a:lnTo>
                      <a:pt x="388" y="260"/>
                    </a:lnTo>
                    <a:lnTo>
                      <a:pt x="408" y="260"/>
                    </a:lnTo>
                    <a:lnTo>
                      <a:pt x="414" y="250"/>
                    </a:lnTo>
                    <a:lnTo>
                      <a:pt x="430" y="242"/>
                    </a:lnTo>
                    <a:lnTo>
                      <a:pt x="432" y="242"/>
                    </a:lnTo>
                    <a:lnTo>
                      <a:pt x="452" y="240"/>
                    </a:lnTo>
                    <a:lnTo>
                      <a:pt x="474" y="228"/>
                    </a:lnTo>
                    <a:lnTo>
                      <a:pt x="488" y="228"/>
                    </a:lnTo>
                    <a:lnTo>
                      <a:pt x="484" y="222"/>
                    </a:lnTo>
                    <a:lnTo>
                      <a:pt x="486" y="220"/>
                    </a:lnTo>
                    <a:lnTo>
                      <a:pt x="488" y="216"/>
                    </a:lnTo>
                    <a:lnTo>
                      <a:pt x="460" y="154"/>
                    </a:lnTo>
                    <a:lnTo>
                      <a:pt x="460" y="152"/>
                    </a:lnTo>
                    <a:lnTo>
                      <a:pt x="458" y="150"/>
                    </a:lnTo>
                    <a:lnTo>
                      <a:pt x="472" y="134"/>
                    </a:lnTo>
                    <a:lnTo>
                      <a:pt x="468" y="130"/>
                    </a:lnTo>
                    <a:lnTo>
                      <a:pt x="446" y="126"/>
                    </a:lnTo>
                    <a:lnTo>
                      <a:pt x="444" y="126"/>
                    </a:lnTo>
                    <a:lnTo>
                      <a:pt x="444" y="124"/>
                    </a:lnTo>
                    <a:lnTo>
                      <a:pt x="430" y="110"/>
                    </a:lnTo>
                    <a:lnTo>
                      <a:pt x="430" y="106"/>
                    </a:lnTo>
                    <a:lnTo>
                      <a:pt x="428" y="108"/>
                    </a:lnTo>
                    <a:lnTo>
                      <a:pt x="416" y="100"/>
                    </a:lnTo>
                    <a:lnTo>
                      <a:pt x="408" y="108"/>
                    </a:lnTo>
                    <a:lnTo>
                      <a:pt x="400" y="114"/>
                    </a:lnTo>
                    <a:lnTo>
                      <a:pt x="394" y="114"/>
                    </a:lnTo>
                    <a:lnTo>
                      <a:pt x="388" y="110"/>
                    </a:lnTo>
                    <a:lnTo>
                      <a:pt x="382" y="104"/>
                    </a:lnTo>
                    <a:lnTo>
                      <a:pt x="372" y="94"/>
                    </a:lnTo>
                    <a:lnTo>
                      <a:pt x="366" y="86"/>
                    </a:lnTo>
                    <a:lnTo>
                      <a:pt x="362" y="86"/>
                    </a:lnTo>
                    <a:lnTo>
                      <a:pt x="352" y="90"/>
                    </a:lnTo>
                    <a:lnTo>
                      <a:pt x="334" y="94"/>
                    </a:lnTo>
                    <a:lnTo>
                      <a:pt x="328" y="94"/>
                    </a:lnTo>
                    <a:lnTo>
                      <a:pt x="324" y="94"/>
                    </a:lnTo>
                    <a:lnTo>
                      <a:pt x="322" y="90"/>
                    </a:lnTo>
                    <a:lnTo>
                      <a:pt x="320" y="84"/>
                    </a:lnTo>
                    <a:lnTo>
                      <a:pt x="320" y="70"/>
                    </a:lnTo>
                    <a:lnTo>
                      <a:pt x="322" y="60"/>
                    </a:lnTo>
                    <a:lnTo>
                      <a:pt x="320" y="54"/>
                    </a:lnTo>
                    <a:lnTo>
                      <a:pt x="216" y="50"/>
                    </a:lnTo>
                    <a:lnTo>
                      <a:pt x="202" y="44"/>
                    </a:lnTo>
                    <a:lnTo>
                      <a:pt x="194" y="38"/>
                    </a:lnTo>
                    <a:lnTo>
                      <a:pt x="178" y="34"/>
                    </a:lnTo>
                    <a:lnTo>
                      <a:pt x="172" y="30"/>
                    </a:lnTo>
                    <a:lnTo>
                      <a:pt x="164" y="24"/>
                    </a:lnTo>
                    <a:lnTo>
                      <a:pt x="144" y="0"/>
                    </a:lnTo>
                    <a:lnTo>
                      <a:pt x="132" y="10"/>
                    </a:lnTo>
                    <a:lnTo>
                      <a:pt x="116" y="4"/>
                    </a:lnTo>
                    <a:lnTo>
                      <a:pt x="74" y="6"/>
                    </a:lnTo>
                    <a:lnTo>
                      <a:pt x="6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8" name="广东"/>
              <p:cNvSpPr>
                <a:spLocks/>
              </p:cNvSpPr>
              <p:nvPr/>
            </p:nvSpPr>
            <p:spPr bwMode="auto">
              <a:xfrm>
                <a:off x="4751388" y="5116513"/>
                <a:ext cx="928687" cy="735013"/>
              </a:xfrm>
              <a:custGeom>
                <a:avLst/>
                <a:gdLst>
                  <a:gd name="T0" fmla="*/ 2147483646 w 508"/>
                  <a:gd name="T1" fmla="*/ 2147483646 h 402"/>
                  <a:gd name="T2" fmla="*/ 2147483646 w 508"/>
                  <a:gd name="T3" fmla="*/ 2147483646 h 402"/>
                  <a:gd name="T4" fmla="*/ 2147483646 w 508"/>
                  <a:gd name="T5" fmla="*/ 2147483646 h 402"/>
                  <a:gd name="T6" fmla="*/ 2147483646 w 508"/>
                  <a:gd name="T7" fmla="*/ 2147483646 h 402"/>
                  <a:gd name="T8" fmla="*/ 2147483646 w 508"/>
                  <a:gd name="T9" fmla="*/ 2147483646 h 402"/>
                  <a:gd name="T10" fmla="*/ 2147483646 w 508"/>
                  <a:gd name="T11" fmla="*/ 2147483646 h 402"/>
                  <a:gd name="T12" fmla="*/ 2147483646 w 508"/>
                  <a:gd name="T13" fmla="*/ 2147483646 h 402"/>
                  <a:gd name="T14" fmla="*/ 2147483646 w 508"/>
                  <a:gd name="T15" fmla="*/ 2147483646 h 402"/>
                  <a:gd name="T16" fmla="*/ 2147483646 w 508"/>
                  <a:gd name="T17" fmla="*/ 2147483646 h 402"/>
                  <a:gd name="T18" fmla="*/ 2147483646 w 508"/>
                  <a:gd name="T19" fmla="*/ 2147483646 h 402"/>
                  <a:gd name="T20" fmla="*/ 2147483646 w 508"/>
                  <a:gd name="T21" fmla="*/ 2147483646 h 402"/>
                  <a:gd name="T22" fmla="*/ 2147483646 w 508"/>
                  <a:gd name="T23" fmla="*/ 2147483646 h 402"/>
                  <a:gd name="T24" fmla="*/ 2147483646 w 508"/>
                  <a:gd name="T25" fmla="*/ 2147483646 h 402"/>
                  <a:gd name="T26" fmla="*/ 2147483646 w 508"/>
                  <a:gd name="T27" fmla="*/ 2147483646 h 402"/>
                  <a:gd name="T28" fmla="*/ 2147483646 w 508"/>
                  <a:gd name="T29" fmla="*/ 2147483646 h 402"/>
                  <a:gd name="T30" fmla="*/ 2147483646 w 508"/>
                  <a:gd name="T31" fmla="*/ 2147483646 h 402"/>
                  <a:gd name="T32" fmla="*/ 2147483646 w 508"/>
                  <a:gd name="T33" fmla="*/ 2147483646 h 402"/>
                  <a:gd name="T34" fmla="*/ 2147483646 w 508"/>
                  <a:gd name="T35" fmla="*/ 2147483646 h 402"/>
                  <a:gd name="T36" fmla="*/ 2147483646 w 508"/>
                  <a:gd name="T37" fmla="*/ 2147483646 h 402"/>
                  <a:gd name="T38" fmla="*/ 2147483646 w 508"/>
                  <a:gd name="T39" fmla="*/ 2147483646 h 402"/>
                  <a:gd name="T40" fmla="*/ 2147483646 w 508"/>
                  <a:gd name="T41" fmla="*/ 2147483646 h 402"/>
                  <a:gd name="T42" fmla="*/ 2147483646 w 508"/>
                  <a:gd name="T43" fmla="*/ 2147483646 h 402"/>
                  <a:gd name="T44" fmla="*/ 2147483646 w 508"/>
                  <a:gd name="T45" fmla="*/ 2147483646 h 402"/>
                  <a:gd name="T46" fmla="*/ 2147483646 w 508"/>
                  <a:gd name="T47" fmla="*/ 2147483646 h 402"/>
                  <a:gd name="T48" fmla="*/ 2147483646 w 508"/>
                  <a:gd name="T49" fmla="*/ 2147483646 h 402"/>
                  <a:gd name="T50" fmla="*/ 2147483646 w 508"/>
                  <a:gd name="T51" fmla="*/ 2147483646 h 402"/>
                  <a:gd name="T52" fmla="*/ 2147483646 w 508"/>
                  <a:gd name="T53" fmla="*/ 2147483646 h 402"/>
                  <a:gd name="T54" fmla="*/ 2147483646 w 508"/>
                  <a:gd name="T55" fmla="*/ 2147483646 h 402"/>
                  <a:gd name="T56" fmla="*/ 2147483646 w 508"/>
                  <a:gd name="T57" fmla="*/ 2147483646 h 402"/>
                  <a:gd name="T58" fmla="*/ 2147483646 w 508"/>
                  <a:gd name="T59" fmla="*/ 2147483646 h 402"/>
                  <a:gd name="T60" fmla="*/ 2147483646 w 508"/>
                  <a:gd name="T61" fmla="*/ 2147483646 h 402"/>
                  <a:gd name="T62" fmla="*/ 2147483646 w 508"/>
                  <a:gd name="T63" fmla="*/ 2147483646 h 402"/>
                  <a:gd name="T64" fmla="*/ 2147483646 w 508"/>
                  <a:gd name="T65" fmla="*/ 2147483646 h 402"/>
                  <a:gd name="T66" fmla="*/ 2147483646 w 508"/>
                  <a:gd name="T67" fmla="*/ 2147483646 h 402"/>
                  <a:gd name="T68" fmla="*/ 2147483646 w 508"/>
                  <a:gd name="T69" fmla="*/ 2147483646 h 402"/>
                  <a:gd name="T70" fmla="*/ 2147483646 w 508"/>
                  <a:gd name="T71" fmla="*/ 2147483646 h 402"/>
                  <a:gd name="T72" fmla="*/ 2147483646 w 508"/>
                  <a:gd name="T73" fmla="*/ 2147483646 h 402"/>
                  <a:gd name="T74" fmla="*/ 2147483646 w 508"/>
                  <a:gd name="T75" fmla="*/ 2147483646 h 402"/>
                  <a:gd name="T76" fmla="*/ 2147483646 w 508"/>
                  <a:gd name="T77" fmla="*/ 2147483646 h 402"/>
                  <a:gd name="T78" fmla="*/ 2147483646 w 508"/>
                  <a:gd name="T79" fmla="*/ 2147483646 h 402"/>
                  <a:gd name="T80" fmla="*/ 2147483646 w 508"/>
                  <a:gd name="T81" fmla="*/ 2147483646 h 402"/>
                  <a:gd name="T82" fmla="*/ 2147483646 w 508"/>
                  <a:gd name="T83" fmla="*/ 2147483646 h 402"/>
                  <a:gd name="T84" fmla="*/ 2147483646 w 508"/>
                  <a:gd name="T85" fmla="*/ 2147483646 h 402"/>
                  <a:gd name="T86" fmla="*/ 2147483646 w 508"/>
                  <a:gd name="T87" fmla="*/ 2147483646 h 402"/>
                  <a:gd name="T88" fmla="*/ 2147483646 w 508"/>
                  <a:gd name="T89" fmla="*/ 2147483646 h 402"/>
                  <a:gd name="T90" fmla="*/ 2147483646 w 508"/>
                  <a:gd name="T91" fmla="*/ 2147483646 h 402"/>
                  <a:gd name="T92" fmla="*/ 2147483646 w 508"/>
                  <a:gd name="T93" fmla="*/ 2147483646 h 402"/>
                  <a:gd name="T94" fmla="*/ 2147483646 w 508"/>
                  <a:gd name="T95" fmla="*/ 2147483646 h 402"/>
                  <a:gd name="T96" fmla="*/ 2147483646 w 508"/>
                  <a:gd name="T97" fmla="*/ 2147483646 h 402"/>
                  <a:gd name="T98" fmla="*/ 2147483646 w 508"/>
                  <a:gd name="T99" fmla="*/ 2147483646 h 402"/>
                  <a:gd name="T100" fmla="*/ 2147483646 w 508"/>
                  <a:gd name="T101" fmla="*/ 2147483646 h 4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508" h="402">
                    <a:moveTo>
                      <a:pt x="476" y="138"/>
                    </a:moveTo>
                    <a:lnTo>
                      <a:pt x="476" y="138"/>
                    </a:lnTo>
                    <a:lnTo>
                      <a:pt x="484" y="134"/>
                    </a:lnTo>
                    <a:lnTo>
                      <a:pt x="488" y="130"/>
                    </a:lnTo>
                    <a:lnTo>
                      <a:pt x="488" y="128"/>
                    </a:lnTo>
                    <a:lnTo>
                      <a:pt x="490" y="126"/>
                    </a:lnTo>
                    <a:lnTo>
                      <a:pt x="492" y="126"/>
                    </a:lnTo>
                    <a:lnTo>
                      <a:pt x="508" y="126"/>
                    </a:lnTo>
                    <a:lnTo>
                      <a:pt x="508" y="116"/>
                    </a:lnTo>
                    <a:lnTo>
                      <a:pt x="502" y="114"/>
                    </a:lnTo>
                    <a:lnTo>
                      <a:pt x="496" y="110"/>
                    </a:lnTo>
                    <a:lnTo>
                      <a:pt x="472" y="88"/>
                    </a:lnTo>
                    <a:lnTo>
                      <a:pt x="460" y="58"/>
                    </a:lnTo>
                    <a:lnTo>
                      <a:pt x="446" y="44"/>
                    </a:lnTo>
                    <a:lnTo>
                      <a:pt x="424" y="42"/>
                    </a:lnTo>
                    <a:lnTo>
                      <a:pt x="406" y="44"/>
                    </a:lnTo>
                    <a:lnTo>
                      <a:pt x="402" y="44"/>
                    </a:lnTo>
                    <a:lnTo>
                      <a:pt x="404" y="54"/>
                    </a:lnTo>
                    <a:lnTo>
                      <a:pt x="404" y="56"/>
                    </a:lnTo>
                    <a:lnTo>
                      <a:pt x="404" y="58"/>
                    </a:lnTo>
                    <a:lnTo>
                      <a:pt x="400" y="58"/>
                    </a:lnTo>
                    <a:lnTo>
                      <a:pt x="388" y="64"/>
                    </a:lnTo>
                    <a:lnTo>
                      <a:pt x="386" y="62"/>
                    </a:lnTo>
                    <a:lnTo>
                      <a:pt x="372" y="50"/>
                    </a:lnTo>
                    <a:lnTo>
                      <a:pt x="368" y="50"/>
                    </a:lnTo>
                    <a:lnTo>
                      <a:pt x="364" y="50"/>
                    </a:lnTo>
                    <a:lnTo>
                      <a:pt x="332" y="64"/>
                    </a:lnTo>
                    <a:lnTo>
                      <a:pt x="322" y="68"/>
                    </a:lnTo>
                    <a:lnTo>
                      <a:pt x="316" y="66"/>
                    </a:lnTo>
                    <a:lnTo>
                      <a:pt x="310" y="70"/>
                    </a:lnTo>
                    <a:lnTo>
                      <a:pt x="304" y="76"/>
                    </a:lnTo>
                    <a:lnTo>
                      <a:pt x="300" y="80"/>
                    </a:lnTo>
                    <a:lnTo>
                      <a:pt x="298" y="76"/>
                    </a:lnTo>
                    <a:lnTo>
                      <a:pt x="288" y="66"/>
                    </a:lnTo>
                    <a:lnTo>
                      <a:pt x="286" y="62"/>
                    </a:lnTo>
                    <a:lnTo>
                      <a:pt x="286" y="58"/>
                    </a:lnTo>
                    <a:lnTo>
                      <a:pt x="290" y="50"/>
                    </a:lnTo>
                    <a:lnTo>
                      <a:pt x="300" y="38"/>
                    </a:lnTo>
                    <a:lnTo>
                      <a:pt x="314" y="22"/>
                    </a:lnTo>
                    <a:lnTo>
                      <a:pt x="318" y="16"/>
                    </a:lnTo>
                    <a:lnTo>
                      <a:pt x="316" y="12"/>
                    </a:lnTo>
                    <a:lnTo>
                      <a:pt x="312" y="12"/>
                    </a:lnTo>
                    <a:lnTo>
                      <a:pt x="308" y="14"/>
                    </a:lnTo>
                    <a:lnTo>
                      <a:pt x="298" y="20"/>
                    </a:lnTo>
                    <a:lnTo>
                      <a:pt x="288" y="26"/>
                    </a:lnTo>
                    <a:lnTo>
                      <a:pt x="282" y="28"/>
                    </a:lnTo>
                    <a:lnTo>
                      <a:pt x="280" y="26"/>
                    </a:lnTo>
                    <a:lnTo>
                      <a:pt x="278" y="20"/>
                    </a:lnTo>
                    <a:lnTo>
                      <a:pt x="276" y="20"/>
                    </a:lnTo>
                    <a:lnTo>
                      <a:pt x="270" y="6"/>
                    </a:lnTo>
                    <a:lnTo>
                      <a:pt x="254" y="16"/>
                    </a:lnTo>
                    <a:lnTo>
                      <a:pt x="252" y="18"/>
                    </a:lnTo>
                    <a:lnTo>
                      <a:pt x="252" y="16"/>
                    </a:lnTo>
                    <a:lnTo>
                      <a:pt x="236" y="8"/>
                    </a:lnTo>
                    <a:lnTo>
                      <a:pt x="220" y="2"/>
                    </a:lnTo>
                    <a:lnTo>
                      <a:pt x="214" y="0"/>
                    </a:lnTo>
                    <a:lnTo>
                      <a:pt x="208" y="2"/>
                    </a:lnTo>
                    <a:lnTo>
                      <a:pt x="204" y="6"/>
                    </a:lnTo>
                    <a:lnTo>
                      <a:pt x="198" y="12"/>
                    </a:lnTo>
                    <a:lnTo>
                      <a:pt x="204" y="24"/>
                    </a:lnTo>
                    <a:lnTo>
                      <a:pt x="210" y="38"/>
                    </a:lnTo>
                    <a:lnTo>
                      <a:pt x="210" y="44"/>
                    </a:lnTo>
                    <a:lnTo>
                      <a:pt x="210" y="48"/>
                    </a:lnTo>
                    <a:lnTo>
                      <a:pt x="208" y="52"/>
                    </a:lnTo>
                    <a:lnTo>
                      <a:pt x="204" y="54"/>
                    </a:lnTo>
                    <a:lnTo>
                      <a:pt x="200" y="54"/>
                    </a:lnTo>
                    <a:lnTo>
                      <a:pt x="194" y="54"/>
                    </a:lnTo>
                    <a:lnTo>
                      <a:pt x="188" y="50"/>
                    </a:lnTo>
                    <a:lnTo>
                      <a:pt x="182" y="46"/>
                    </a:lnTo>
                    <a:lnTo>
                      <a:pt x="164" y="36"/>
                    </a:lnTo>
                    <a:lnTo>
                      <a:pt x="156" y="32"/>
                    </a:lnTo>
                    <a:lnTo>
                      <a:pt x="156" y="34"/>
                    </a:lnTo>
                    <a:lnTo>
                      <a:pt x="156" y="52"/>
                    </a:lnTo>
                    <a:lnTo>
                      <a:pt x="144" y="66"/>
                    </a:lnTo>
                    <a:lnTo>
                      <a:pt x="144" y="80"/>
                    </a:lnTo>
                    <a:lnTo>
                      <a:pt x="148" y="94"/>
                    </a:lnTo>
                    <a:lnTo>
                      <a:pt x="150" y="94"/>
                    </a:lnTo>
                    <a:lnTo>
                      <a:pt x="140" y="108"/>
                    </a:lnTo>
                    <a:lnTo>
                      <a:pt x="136" y="120"/>
                    </a:lnTo>
                    <a:lnTo>
                      <a:pt x="136" y="122"/>
                    </a:lnTo>
                    <a:lnTo>
                      <a:pt x="124" y="134"/>
                    </a:lnTo>
                    <a:lnTo>
                      <a:pt x="104" y="180"/>
                    </a:lnTo>
                    <a:lnTo>
                      <a:pt x="104" y="204"/>
                    </a:lnTo>
                    <a:lnTo>
                      <a:pt x="60" y="230"/>
                    </a:lnTo>
                    <a:lnTo>
                      <a:pt x="58" y="234"/>
                    </a:lnTo>
                    <a:lnTo>
                      <a:pt x="64" y="248"/>
                    </a:lnTo>
                    <a:lnTo>
                      <a:pt x="60" y="266"/>
                    </a:lnTo>
                    <a:lnTo>
                      <a:pt x="42" y="264"/>
                    </a:lnTo>
                    <a:lnTo>
                      <a:pt x="38" y="284"/>
                    </a:lnTo>
                    <a:lnTo>
                      <a:pt x="16" y="284"/>
                    </a:lnTo>
                    <a:lnTo>
                      <a:pt x="10" y="292"/>
                    </a:lnTo>
                    <a:lnTo>
                      <a:pt x="4" y="306"/>
                    </a:lnTo>
                    <a:lnTo>
                      <a:pt x="0" y="356"/>
                    </a:lnTo>
                    <a:lnTo>
                      <a:pt x="4" y="368"/>
                    </a:lnTo>
                    <a:lnTo>
                      <a:pt x="6" y="368"/>
                    </a:lnTo>
                    <a:lnTo>
                      <a:pt x="6" y="380"/>
                    </a:lnTo>
                    <a:lnTo>
                      <a:pt x="16" y="392"/>
                    </a:lnTo>
                    <a:lnTo>
                      <a:pt x="16" y="402"/>
                    </a:lnTo>
                    <a:lnTo>
                      <a:pt x="42" y="400"/>
                    </a:lnTo>
                    <a:lnTo>
                      <a:pt x="44" y="398"/>
                    </a:lnTo>
                    <a:lnTo>
                      <a:pt x="44" y="396"/>
                    </a:lnTo>
                    <a:lnTo>
                      <a:pt x="52" y="388"/>
                    </a:lnTo>
                    <a:lnTo>
                      <a:pt x="36" y="372"/>
                    </a:lnTo>
                    <a:lnTo>
                      <a:pt x="34" y="372"/>
                    </a:lnTo>
                    <a:lnTo>
                      <a:pt x="24" y="364"/>
                    </a:lnTo>
                    <a:lnTo>
                      <a:pt x="24" y="362"/>
                    </a:lnTo>
                    <a:lnTo>
                      <a:pt x="24" y="346"/>
                    </a:lnTo>
                    <a:lnTo>
                      <a:pt x="36" y="346"/>
                    </a:lnTo>
                    <a:lnTo>
                      <a:pt x="38" y="340"/>
                    </a:lnTo>
                    <a:lnTo>
                      <a:pt x="32" y="324"/>
                    </a:lnTo>
                    <a:lnTo>
                      <a:pt x="64" y="324"/>
                    </a:lnTo>
                    <a:lnTo>
                      <a:pt x="120" y="298"/>
                    </a:lnTo>
                    <a:lnTo>
                      <a:pt x="126" y="286"/>
                    </a:lnTo>
                    <a:lnTo>
                      <a:pt x="128" y="282"/>
                    </a:lnTo>
                    <a:lnTo>
                      <a:pt x="140" y="288"/>
                    </a:lnTo>
                    <a:lnTo>
                      <a:pt x="140" y="290"/>
                    </a:lnTo>
                    <a:lnTo>
                      <a:pt x="146" y="296"/>
                    </a:lnTo>
                    <a:lnTo>
                      <a:pt x="152" y="294"/>
                    </a:lnTo>
                    <a:lnTo>
                      <a:pt x="150" y="282"/>
                    </a:lnTo>
                    <a:lnTo>
                      <a:pt x="168" y="282"/>
                    </a:lnTo>
                    <a:lnTo>
                      <a:pt x="186" y="286"/>
                    </a:lnTo>
                    <a:lnTo>
                      <a:pt x="192" y="274"/>
                    </a:lnTo>
                    <a:lnTo>
                      <a:pt x="194" y="272"/>
                    </a:lnTo>
                    <a:lnTo>
                      <a:pt x="196" y="272"/>
                    </a:lnTo>
                    <a:lnTo>
                      <a:pt x="214" y="266"/>
                    </a:lnTo>
                    <a:lnTo>
                      <a:pt x="218" y="238"/>
                    </a:lnTo>
                    <a:lnTo>
                      <a:pt x="238" y="256"/>
                    </a:lnTo>
                    <a:lnTo>
                      <a:pt x="246" y="256"/>
                    </a:lnTo>
                    <a:lnTo>
                      <a:pt x="250" y="252"/>
                    </a:lnTo>
                    <a:lnTo>
                      <a:pt x="248" y="192"/>
                    </a:lnTo>
                    <a:lnTo>
                      <a:pt x="248" y="190"/>
                    </a:lnTo>
                    <a:lnTo>
                      <a:pt x="248" y="186"/>
                    </a:lnTo>
                    <a:lnTo>
                      <a:pt x="260" y="188"/>
                    </a:lnTo>
                    <a:lnTo>
                      <a:pt x="262" y="188"/>
                    </a:lnTo>
                    <a:lnTo>
                      <a:pt x="264" y="190"/>
                    </a:lnTo>
                    <a:lnTo>
                      <a:pt x="286" y="230"/>
                    </a:lnTo>
                    <a:lnTo>
                      <a:pt x="312" y="226"/>
                    </a:lnTo>
                    <a:lnTo>
                      <a:pt x="318" y="224"/>
                    </a:lnTo>
                    <a:lnTo>
                      <a:pt x="322" y="216"/>
                    </a:lnTo>
                    <a:lnTo>
                      <a:pt x="314" y="208"/>
                    </a:lnTo>
                    <a:lnTo>
                      <a:pt x="312" y="206"/>
                    </a:lnTo>
                    <a:lnTo>
                      <a:pt x="330" y="200"/>
                    </a:lnTo>
                    <a:lnTo>
                      <a:pt x="332" y="198"/>
                    </a:lnTo>
                    <a:lnTo>
                      <a:pt x="340" y="206"/>
                    </a:lnTo>
                    <a:lnTo>
                      <a:pt x="346" y="202"/>
                    </a:lnTo>
                    <a:lnTo>
                      <a:pt x="346" y="190"/>
                    </a:lnTo>
                    <a:lnTo>
                      <a:pt x="350" y="190"/>
                    </a:lnTo>
                    <a:lnTo>
                      <a:pt x="364" y="190"/>
                    </a:lnTo>
                    <a:lnTo>
                      <a:pt x="370" y="192"/>
                    </a:lnTo>
                    <a:lnTo>
                      <a:pt x="376" y="194"/>
                    </a:lnTo>
                    <a:lnTo>
                      <a:pt x="382" y="198"/>
                    </a:lnTo>
                    <a:lnTo>
                      <a:pt x="386" y="202"/>
                    </a:lnTo>
                    <a:lnTo>
                      <a:pt x="388" y="206"/>
                    </a:lnTo>
                    <a:lnTo>
                      <a:pt x="392" y="186"/>
                    </a:lnTo>
                    <a:lnTo>
                      <a:pt x="396" y="184"/>
                    </a:lnTo>
                    <a:lnTo>
                      <a:pt x="400" y="182"/>
                    </a:lnTo>
                    <a:lnTo>
                      <a:pt x="406" y="182"/>
                    </a:lnTo>
                    <a:lnTo>
                      <a:pt x="412" y="184"/>
                    </a:lnTo>
                    <a:lnTo>
                      <a:pt x="414" y="186"/>
                    </a:lnTo>
                    <a:lnTo>
                      <a:pt x="414" y="188"/>
                    </a:lnTo>
                    <a:lnTo>
                      <a:pt x="418" y="188"/>
                    </a:lnTo>
                    <a:lnTo>
                      <a:pt x="432" y="180"/>
                    </a:lnTo>
                    <a:lnTo>
                      <a:pt x="460" y="160"/>
                    </a:lnTo>
                    <a:lnTo>
                      <a:pt x="460" y="152"/>
                    </a:lnTo>
                    <a:lnTo>
                      <a:pt x="464" y="146"/>
                    </a:lnTo>
                    <a:lnTo>
                      <a:pt x="470" y="140"/>
                    </a:lnTo>
                    <a:lnTo>
                      <a:pt x="476" y="1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江西"/>
              <p:cNvSpPr>
                <a:spLocks/>
              </p:cNvSpPr>
              <p:nvPr/>
            </p:nvSpPr>
            <p:spPr bwMode="auto">
              <a:xfrm>
                <a:off x="5191125" y="4479926"/>
                <a:ext cx="555625" cy="757237"/>
              </a:xfrm>
              <a:custGeom>
                <a:avLst/>
                <a:gdLst>
                  <a:gd name="T0" fmla="*/ 2147483646 w 304"/>
                  <a:gd name="T1" fmla="*/ 0 h 414"/>
                  <a:gd name="T2" fmla="*/ 2147483646 w 304"/>
                  <a:gd name="T3" fmla="*/ 2147483646 h 414"/>
                  <a:gd name="T4" fmla="*/ 2147483646 w 304"/>
                  <a:gd name="T5" fmla="*/ 2147483646 h 414"/>
                  <a:gd name="T6" fmla="*/ 2147483646 w 304"/>
                  <a:gd name="T7" fmla="*/ 2147483646 h 414"/>
                  <a:gd name="T8" fmla="*/ 2147483646 w 304"/>
                  <a:gd name="T9" fmla="*/ 2147483646 h 414"/>
                  <a:gd name="T10" fmla="*/ 2147483646 w 304"/>
                  <a:gd name="T11" fmla="*/ 2147483646 h 414"/>
                  <a:gd name="T12" fmla="*/ 2147483646 w 304"/>
                  <a:gd name="T13" fmla="*/ 2147483646 h 414"/>
                  <a:gd name="T14" fmla="*/ 2147483646 w 304"/>
                  <a:gd name="T15" fmla="*/ 2147483646 h 414"/>
                  <a:gd name="T16" fmla="*/ 2147483646 w 304"/>
                  <a:gd name="T17" fmla="*/ 2147483646 h 414"/>
                  <a:gd name="T18" fmla="*/ 2147483646 w 304"/>
                  <a:gd name="T19" fmla="*/ 2147483646 h 414"/>
                  <a:gd name="T20" fmla="*/ 2147483646 w 304"/>
                  <a:gd name="T21" fmla="*/ 2147483646 h 414"/>
                  <a:gd name="T22" fmla="*/ 2147483646 w 304"/>
                  <a:gd name="T23" fmla="*/ 2147483646 h 414"/>
                  <a:gd name="T24" fmla="*/ 2147483646 w 304"/>
                  <a:gd name="T25" fmla="*/ 2147483646 h 414"/>
                  <a:gd name="T26" fmla="*/ 2147483646 w 304"/>
                  <a:gd name="T27" fmla="*/ 2147483646 h 414"/>
                  <a:gd name="T28" fmla="*/ 0 w 304"/>
                  <a:gd name="T29" fmla="*/ 2147483646 h 414"/>
                  <a:gd name="T30" fmla="*/ 2147483646 w 304"/>
                  <a:gd name="T31" fmla="*/ 2147483646 h 414"/>
                  <a:gd name="T32" fmla="*/ 2147483646 w 304"/>
                  <a:gd name="T33" fmla="*/ 2147483646 h 414"/>
                  <a:gd name="T34" fmla="*/ 2147483646 w 304"/>
                  <a:gd name="T35" fmla="*/ 2147483646 h 414"/>
                  <a:gd name="T36" fmla="*/ 2147483646 w 304"/>
                  <a:gd name="T37" fmla="*/ 2147483646 h 414"/>
                  <a:gd name="T38" fmla="*/ 2147483646 w 304"/>
                  <a:gd name="T39" fmla="*/ 2147483646 h 414"/>
                  <a:gd name="T40" fmla="*/ 2147483646 w 304"/>
                  <a:gd name="T41" fmla="*/ 2147483646 h 414"/>
                  <a:gd name="T42" fmla="*/ 2147483646 w 304"/>
                  <a:gd name="T43" fmla="*/ 2147483646 h 414"/>
                  <a:gd name="T44" fmla="*/ 2147483646 w 304"/>
                  <a:gd name="T45" fmla="*/ 2147483646 h 414"/>
                  <a:gd name="T46" fmla="*/ 2147483646 w 304"/>
                  <a:gd name="T47" fmla="*/ 2147483646 h 414"/>
                  <a:gd name="T48" fmla="*/ 2147483646 w 304"/>
                  <a:gd name="T49" fmla="*/ 2147483646 h 414"/>
                  <a:gd name="T50" fmla="*/ 2147483646 w 304"/>
                  <a:gd name="T51" fmla="*/ 2147483646 h 414"/>
                  <a:gd name="T52" fmla="*/ 2147483646 w 304"/>
                  <a:gd name="T53" fmla="*/ 2147483646 h 414"/>
                  <a:gd name="T54" fmla="*/ 2147483646 w 304"/>
                  <a:gd name="T55" fmla="*/ 2147483646 h 414"/>
                  <a:gd name="T56" fmla="*/ 2147483646 w 304"/>
                  <a:gd name="T57" fmla="*/ 2147483646 h 414"/>
                  <a:gd name="T58" fmla="*/ 2147483646 w 304"/>
                  <a:gd name="T59" fmla="*/ 2147483646 h 414"/>
                  <a:gd name="T60" fmla="*/ 2147483646 w 304"/>
                  <a:gd name="T61" fmla="*/ 2147483646 h 414"/>
                  <a:gd name="T62" fmla="*/ 2147483646 w 304"/>
                  <a:gd name="T63" fmla="*/ 2147483646 h 414"/>
                  <a:gd name="T64" fmla="*/ 2147483646 w 304"/>
                  <a:gd name="T65" fmla="*/ 2147483646 h 414"/>
                  <a:gd name="T66" fmla="*/ 2147483646 w 304"/>
                  <a:gd name="T67" fmla="*/ 2147483646 h 414"/>
                  <a:gd name="T68" fmla="*/ 2147483646 w 304"/>
                  <a:gd name="T69" fmla="*/ 2147483646 h 414"/>
                  <a:gd name="T70" fmla="*/ 2147483646 w 304"/>
                  <a:gd name="T71" fmla="*/ 2147483646 h 414"/>
                  <a:gd name="T72" fmla="*/ 2147483646 w 304"/>
                  <a:gd name="T73" fmla="*/ 2147483646 h 414"/>
                  <a:gd name="T74" fmla="*/ 2147483646 w 304"/>
                  <a:gd name="T75" fmla="*/ 2147483646 h 414"/>
                  <a:gd name="T76" fmla="*/ 2147483646 w 304"/>
                  <a:gd name="T77" fmla="*/ 2147483646 h 414"/>
                  <a:gd name="T78" fmla="*/ 2147483646 w 304"/>
                  <a:gd name="T79" fmla="*/ 2147483646 h 414"/>
                  <a:gd name="T80" fmla="*/ 2147483646 w 304"/>
                  <a:gd name="T81" fmla="*/ 2147483646 h 414"/>
                  <a:gd name="T82" fmla="*/ 2147483646 w 304"/>
                  <a:gd name="T83" fmla="*/ 2147483646 h 414"/>
                  <a:gd name="T84" fmla="*/ 2147483646 w 304"/>
                  <a:gd name="T85" fmla="*/ 2147483646 h 414"/>
                  <a:gd name="T86" fmla="*/ 2147483646 w 304"/>
                  <a:gd name="T87" fmla="*/ 2147483646 h 414"/>
                  <a:gd name="T88" fmla="*/ 2147483646 w 304"/>
                  <a:gd name="T89" fmla="*/ 2147483646 h 414"/>
                  <a:gd name="T90" fmla="*/ 2147483646 w 304"/>
                  <a:gd name="T91" fmla="*/ 2147483646 h 414"/>
                  <a:gd name="T92" fmla="*/ 2147483646 w 304"/>
                  <a:gd name="T93" fmla="*/ 2147483646 h 414"/>
                  <a:gd name="T94" fmla="*/ 2147483646 w 304"/>
                  <a:gd name="T95" fmla="*/ 2147483646 h 414"/>
                  <a:gd name="T96" fmla="*/ 2147483646 w 304"/>
                  <a:gd name="T97" fmla="*/ 2147483646 h 414"/>
                  <a:gd name="T98" fmla="*/ 2147483646 w 304"/>
                  <a:gd name="T99" fmla="*/ 2147483646 h 414"/>
                  <a:gd name="T100" fmla="*/ 2147483646 w 304"/>
                  <a:gd name="T101" fmla="*/ 2147483646 h 414"/>
                  <a:gd name="T102" fmla="*/ 2147483646 w 304"/>
                  <a:gd name="T103" fmla="*/ 2147483646 h 414"/>
                  <a:gd name="T104" fmla="*/ 2147483646 w 304"/>
                  <a:gd name="T105" fmla="*/ 2147483646 h 414"/>
                  <a:gd name="T106" fmla="*/ 2147483646 w 304"/>
                  <a:gd name="T107" fmla="*/ 2147483646 h 414"/>
                  <a:gd name="T108" fmla="*/ 2147483646 w 304"/>
                  <a:gd name="T109" fmla="*/ 2147483646 h 414"/>
                  <a:gd name="T110" fmla="*/ 2147483646 w 304"/>
                  <a:gd name="T111" fmla="*/ 2147483646 h 414"/>
                  <a:gd name="T112" fmla="*/ 2147483646 w 304"/>
                  <a:gd name="T113" fmla="*/ 2147483646 h 414"/>
                  <a:gd name="T114" fmla="*/ 2147483646 w 304"/>
                  <a:gd name="T115" fmla="*/ 2147483646 h 414"/>
                  <a:gd name="T116" fmla="*/ 2147483646 w 304"/>
                  <a:gd name="T117" fmla="*/ 2147483646 h 41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04" h="414">
                    <a:moveTo>
                      <a:pt x="240" y="16"/>
                    </a:moveTo>
                    <a:lnTo>
                      <a:pt x="238" y="16"/>
                    </a:lnTo>
                    <a:lnTo>
                      <a:pt x="220" y="0"/>
                    </a:lnTo>
                    <a:lnTo>
                      <a:pt x="212" y="6"/>
                    </a:lnTo>
                    <a:lnTo>
                      <a:pt x="206" y="16"/>
                    </a:lnTo>
                    <a:lnTo>
                      <a:pt x="200" y="24"/>
                    </a:lnTo>
                    <a:lnTo>
                      <a:pt x="192" y="28"/>
                    </a:lnTo>
                    <a:lnTo>
                      <a:pt x="184" y="32"/>
                    </a:lnTo>
                    <a:lnTo>
                      <a:pt x="180" y="34"/>
                    </a:lnTo>
                    <a:lnTo>
                      <a:pt x="176" y="32"/>
                    </a:lnTo>
                    <a:lnTo>
                      <a:pt x="174" y="28"/>
                    </a:lnTo>
                    <a:lnTo>
                      <a:pt x="174" y="22"/>
                    </a:lnTo>
                    <a:lnTo>
                      <a:pt x="180" y="4"/>
                    </a:lnTo>
                    <a:lnTo>
                      <a:pt x="152" y="22"/>
                    </a:lnTo>
                    <a:lnTo>
                      <a:pt x="152" y="24"/>
                    </a:lnTo>
                    <a:lnTo>
                      <a:pt x="128" y="24"/>
                    </a:lnTo>
                    <a:lnTo>
                      <a:pt x="108" y="34"/>
                    </a:lnTo>
                    <a:lnTo>
                      <a:pt x="108" y="36"/>
                    </a:lnTo>
                    <a:lnTo>
                      <a:pt x="84" y="36"/>
                    </a:lnTo>
                    <a:lnTo>
                      <a:pt x="72" y="42"/>
                    </a:lnTo>
                    <a:lnTo>
                      <a:pt x="68" y="54"/>
                    </a:lnTo>
                    <a:lnTo>
                      <a:pt x="66" y="56"/>
                    </a:lnTo>
                    <a:lnTo>
                      <a:pt x="40" y="56"/>
                    </a:lnTo>
                    <a:lnTo>
                      <a:pt x="34" y="56"/>
                    </a:lnTo>
                    <a:lnTo>
                      <a:pt x="28" y="62"/>
                    </a:lnTo>
                    <a:lnTo>
                      <a:pt x="8" y="80"/>
                    </a:lnTo>
                    <a:lnTo>
                      <a:pt x="16" y="84"/>
                    </a:lnTo>
                    <a:lnTo>
                      <a:pt x="20" y="88"/>
                    </a:lnTo>
                    <a:lnTo>
                      <a:pt x="22" y="94"/>
                    </a:lnTo>
                    <a:lnTo>
                      <a:pt x="22" y="92"/>
                    </a:lnTo>
                    <a:lnTo>
                      <a:pt x="34" y="138"/>
                    </a:lnTo>
                    <a:lnTo>
                      <a:pt x="34" y="140"/>
                    </a:lnTo>
                    <a:lnTo>
                      <a:pt x="34" y="144"/>
                    </a:lnTo>
                    <a:lnTo>
                      <a:pt x="32" y="144"/>
                    </a:lnTo>
                    <a:lnTo>
                      <a:pt x="0" y="188"/>
                    </a:lnTo>
                    <a:lnTo>
                      <a:pt x="0" y="200"/>
                    </a:lnTo>
                    <a:lnTo>
                      <a:pt x="8" y="196"/>
                    </a:lnTo>
                    <a:lnTo>
                      <a:pt x="12" y="196"/>
                    </a:lnTo>
                    <a:lnTo>
                      <a:pt x="16" y="198"/>
                    </a:lnTo>
                    <a:lnTo>
                      <a:pt x="18" y="202"/>
                    </a:lnTo>
                    <a:lnTo>
                      <a:pt x="16" y="214"/>
                    </a:lnTo>
                    <a:lnTo>
                      <a:pt x="16" y="226"/>
                    </a:lnTo>
                    <a:lnTo>
                      <a:pt x="18" y="238"/>
                    </a:lnTo>
                    <a:lnTo>
                      <a:pt x="20" y="250"/>
                    </a:lnTo>
                    <a:lnTo>
                      <a:pt x="24" y="262"/>
                    </a:lnTo>
                    <a:lnTo>
                      <a:pt x="36" y="274"/>
                    </a:lnTo>
                    <a:lnTo>
                      <a:pt x="40" y="280"/>
                    </a:lnTo>
                    <a:lnTo>
                      <a:pt x="40" y="286"/>
                    </a:lnTo>
                    <a:lnTo>
                      <a:pt x="36" y="294"/>
                    </a:lnTo>
                    <a:lnTo>
                      <a:pt x="42" y="304"/>
                    </a:lnTo>
                    <a:lnTo>
                      <a:pt x="44" y="310"/>
                    </a:lnTo>
                    <a:lnTo>
                      <a:pt x="44" y="320"/>
                    </a:lnTo>
                    <a:lnTo>
                      <a:pt x="40" y="330"/>
                    </a:lnTo>
                    <a:lnTo>
                      <a:pt x="34" y="344"/>
                    </a:lnTo>
                    <a:lnTo>
                      <a:pt x="44" y="362"/>
                    </a:lnTo>
                    <a:lnTo>
                      <a:pt x="46" y="366"/>
                    </a:lnTo>
                    <a:lnTo>
                      <a:pt x="52" y="362"/>
                    </a:lnTo>
                    <a:lnTo>
                      <a:pt x="60" y="356"/>
                    </a:lnTo>
                    <a:lnTo>
                      <a:pt x="66" y="352"/>
                    </a:lnTo>
                    <a:lnTo>
                      <a:pt x="72" y="352"/>
                    </a:lnTo>
                    <a:lnTo>
                      <a:pt x="78" y="352"/>
                    </a:lnTo>
                    <a:lnTo>
                      <a:pt x="84" y="356"/>
                    </a:lnTo>
                    <a:lnTo>
                      <a:pt x="86" y="362"/>
                    </a:lnTo>
                    <a:lnTo>
                      <a:pt x="86" y="366"/>
                    </a:lnTo>
                    <a:lnTo>
                      <a:pt x="82" y="374"/>
                    </a:lnTo>
                    <a:lnTo>
                      <a:pt x="66" y="392"/>
                    </a:lnTo>
                    <a:lnTo>
                      <a:pt x="56" y="406"/>
                    </a:lnTo>
                    <a:lnTo>
                      <a:pt x="60" y="414"/>
                    </a:lnTo>
                    <a:lnTo>
                      <a:pt x="72" y="408"/>
                    </a:lnTo>
                    <a:lnTo>
                      <a:pt x="76" y="406"/>
                    </a:lnTo>
                    <a:lnTo>
                      <a:pt x="80" y="406"/>
                    </a:lnTo>
                    <a:lnTo>
                      <a:pt x="94" y="402"/>
                    </a:lnTo>
                    <a:lnTo>
                      <a:pt x="120" y="390"/>
                    </a:lnTo>
                    <a:lnTo>
                      <a:pt x="126" y="388"/>
                    </a:lnTo>
                    <a:lnTo>
                      <a:pt x="134" y="390"/>
                    </a:lnTo>
                    <a:lnTo>
                      <a:pt x="142" y="394"/>
                    </a:lnTo>
                    <a:lnTo>
                      <a:pt x="150" y="402"/>
                    </a:lnTo>
                    <a:lnTo>
                      <a:pt x="154" y="400"/>
                    </a:lnTo>
                    <a:lnTo>
                      <a:pt x="154" y="390"/>
                    </a:lnTo>
                    <a:lnTo>
                      <a:pt x="152" y="388"/>
                    </a:lnTo>
                    <a:lnTo>
                      <a:pt x="152" y="384"/>
                    </a:lnTo>
                    <a:lnTo>
                      <a:pt x="154" y="380"/>
                    </a:lnTo>
                    <a:lnTo>
                      <a:pt x="150" y="366"/>
                    </a:lnTo>
                    <a:lnTo>
                      <a:pt x="150" y="362"/>
                    </a:lnTo>
                    <a:lnTo>
                      <a:pt x="150" y="358"/>
                    </a:lnTo>
                    <a:lnTo>
                      <a:pt x="158" y="352"/>
                    </a:lnTo>
                    <a:lnTo>
                      <a:pt x="166" y="346"/>
                    </a:lnTo>
                    <a:lnTo>
                      <a:pt x="162" y="336"/>
                    </a:lnTo>
                    <a:lnTo>
                      <a:pt x="162" y="334"/>
                    </a:lnTo>
                    <a:lnTo>
                      <a:pt x="166" y="328"/>
                    </a:lnTo>
                    <a:lnTo>
                      <a:pt x="164" y="324"/>
                    </a:lnTo>
                    <a:lnTo>
                      <a:pt x="164" y="320"/>
                    </a:lnTo>
                    <a:lnTo>
                      <a:pt x="164" y="316"/>
                    </a:lnTo>
                    <a:lnTo>
                      <a:pt x="170" y="308"/>
                    </a:lnTo>
                    <a:lnTo>
                      <a:pt x="180" y="300"/>
                    </a:lnTo>
                    <a:lnTo>
                      <a:pt x="178" y="298"/>
                    </a:lnTo>
                    <a:lnTo>
                      <a:pt x="176" y="296"/>
                    </a:lnTo>
                    <a:lnTo>
                      <a:pt x="186" y="292"/>
                    </a:lnTo>
                    <a:lnTo>
                      <a:pt x="186" y="278"/>
                    </a:lnTo>
                    <a:lnTo>
                      <a:pt x="186" y="274"/>
                    </a:lnTo>
                    <a:lnTo>
                      <a:pt x="190" y="270"/>
                    </a:lnTo>
                    <a:lnTo>
                      <a:pt x="194" y="266"/>
                    </a:lnTo>
                    <a:lnTo>
                      <a:pt x="200" y="260"/>
                    </a:lnTo>
                    <a:lnTo>
                      <a:pt x="206" y="256"/>
                    </a:lnTo>
                    <a:lnTo>
                      <a:pt x="194" y="242"/>
                    </a:lnTo>
                    <a:lnTo>
                      <a:pt x="192" y="238"/>
                    </a:lnTo>
                    <a:lnTo>
                      <a:pt x="192" y="232"/>
                    </a:lnTo>
                    <a:lnTo>
                      <a:pt x="194" y="228"/>
                    </a:lnTo>
                    <a:lnTo>
                      <a:pt x="198" y="222"/>
                    </a:lnTo>
                    <a:lnTo>
                      <a:pt x="198" y="220"/>
                    </a:lnTo>
                    <a:lnTo>
                      <a:pt x="224" y="200"/>
                    </a:lnTo>
                    <a:lnTo>
                      <a:pt x="224" y="194"/>
                    </a:lnTo>
                    <a:lnTo>
                      <a:pt x="222" y="192"/>
                    </a:lnTo>
                    <a:lnTo>
                      <a:pt x="220" y="186"/>
                    </a:lnTo>
                    <a:lnTo>
                      <a:pt x="220" y="178"/>
                    </a:lnTo>
                    <a:lnTo>
                      <a:pt x="220" y="170"/>
                    </a:lnTo>
                    <a:lnTo>
                      <a:pt x="224" y="156"/>
                    </a:lnTo>
                    <a:lnTo>
                      <a:pt x="230" y="146"/>
                    </a:lnTo>
                    <a:lnTo>
                      <a:pt x="238" y="138"/>
                    </a:lnTo>
                    <a:lnTo>
                      <a:pt x="250" y="136"/>
                    </a:lnTo>
                    <a:lnTo>
                      <a:pt x="252" y="136"/>
                    </a:lnTo>
                    <a:lnTo>
                      <a:pt x="262" y="140"/>
                    </a:lnTo>
                    <a:lnTo>
                      <a:pt x="272" y="140"/>
                    </a:lnTo>
                    <a:lnTo>
                      <a:pt x="284" y="128"/>
                    </a:lnTo>
                    <a:lnTo>
                      <a:pt x="296" y="120"/>
                    </a:lnTo>
                    <a:lnTo>
                      <a:pt x="296" y="108"/>
                    </a:lnTo>
                    <a:lnTo>
                      <a:pt x="296" y="106"/>
                    </a:lnTo>
                    <a:lnTo>
                      <a:pt x="296" y="104"/>
                    </a:lnTo>
                    <a:lnTo>
                      <a:pt x="300" y="102"/>
                    </a:lnTo>
                    <a:lnTo>
                      <a:pt x="304" y="98"/>
                    </a:lnTo>
                    <a:lnTo>
                      <a:pt x="304" y="96"/>
                    </a:lnTo>
                    <a:lnTo>
                      <a:pt x="296" y="84"/>
                    </a:lnTo>
                    <a:lnTo>
                      <a:pt x="286" y="68"/>
                    </a:lnTo>
                    <a:lnTo>
                      <a:pt x="276" y="52"/>
                    </a:lnTo>
                    <a:lnTo>
                      <a:pt x="274" y="46"/>
                    </a:lnTo>
                    <a:lnTo>
                      <a:pt x="274" y="40"/>
                    </a:lnTo>
                    <a:lnTo>
                      <a:pt x="276" y="34"/>
                    </a:lnTo>
                    <a:lnTo>
                      <a:pt x="280" y="28"/>
                    </a:lnTo>
                    <a:lnTo>
                      <a:pt x="264" y="20"/>
                    </a:lnTo>
                    <a:lnTo>
                      <a:pt x="24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0" name="福建"/>
              <p:cNvSpPr>
                <a:spLocks/>
              </p:cNvSpPr>
              <p:nvPr/>
            </p:nvSpPr>
            <p:spPr bwMode="auto">
              <a:xfrm>
                <a:off x="5480050" y="4681538"/>
                <a:ext cx="514350" cy="628650"/>
              </a:xfrm>
              <a:custGeom>
                <a:avLst/>
                <a:gdLst>
                  <a:gd name="T0" fmla="*/ 2147483646 w 282"/>
                  <a:gd name="T1" fmla="*/ 2147483646 h 344"/>
                  <a:gd name="T2" fmla="*/ 2147483646 w 282"/>
                  <a:gd name="T3" fmla="*/ 2147483646 h 344"/>
                  <a:gd name="T4" fmla="*/ 2147483646 w 282"/>
                  <a:gd name="T5" fmla="*/ 2147483646 h 344"/>
                  <a:gd name="T6" fmla="*/ 2147483646 w 282"/>
                  <a:gd name="T7" fmla="*/ 2147483646 h 344"/>
                  <a:gd name="T8" fmla="*/ 2147483646 w 282"/>
                  <a:gd name="T9" fmla="*/ 2147483646 h 344"/>
                  <a:gd name="T10" fmla="*/ 2147483646 w 282"/>
                  <a:gd name="T11" fmla="*/ 2147483646 h 344"/>
                  <a:gd name="T12" fmla="*/ 2147483646 w 282"/>
                  <a:gd name="T13" fmla="*/ 2147483646 h 344"/>
                  <a:gd name="T14" fmla="*/ 2147483646 w 282"/>
                  <a:gd name="T15" fmla="*/ 2147483646 h 344"/>
                  <a:gd name="T16" fmla="*/ 2147483646 w 282"/>
                  <a:gd name="T17" fmla="*/ 2147483646 h 344"/>
                  <a:gd name="T18" fmla="*/ 2147483646 w 282"/>
                  <a:gd name="T19" fmla="*/ 2147483646 h 344"/>
                  <a:gd name="T20" fmla="*/ 2147483646 w 282"/>
                  <a:gd name="T21" fmla="*/ 2147483646 h 344"/>
                  <a:gd name="T22" fmla="*/ 2147483646 w 282"/>
                  <a:gd name="T23" fmla="*/ 2147483646 h 344"/>
                  <a:gd name="T24" fmla="*/ 2147483646 w 282"/>
                  <a:gd name="T25" fmla="*/ 2147483646 h 344"/>
                  <a:gd name="T26" fmla="*/ 2147483646 w 282"/>
                  <a:gd name="T27" fmla="*/ 2147483646 h 344"/>
                  <a:gd name="T28" fmla="*/ 2147483646 w 282"/>
                  <a:gd name="T29" fmla="*/ 2147483646 h 344"/>
                  <a:gd name="T30" fmla="*/ 2147483646 w 282"/>
                  <a:gd name="T31" fmla="*/ 2147483646 h 344"/>
                  <a:gd name="T32" fmla="*/ 2147483646 w 282"/>
                  <a:gd name="T33" fmla="*/ 2147483646 h 344"/>
                  <a:gd name="T34" fmla="*/ 0 w 282"/>
                  <a:gd name="T35" fmla="*/ 2147483646 h 344"/>
                  <a:gd name="T36" fmla="*/ 2147483646 w 282"/>
                  <a:gd name="T37" fmla="*/ 2147483646 h 344"/>
                  <a:gd name="T38" fmla="*/ 2147483646 w 282"/>
                  <a:gd name="T39" fmla="*/ 2147483646 h 344"/>
                  <a:gd name="T40" fmla="*/ 2147483646 w 282"/>
                  <a:gd name="T41" fmla="*/ 2147483646 h 344"/>
                  <a:gd name="T42" fmla="*/ 2147483646 w 282"/>
                  <a:gd name="T43" fmla="*/ 2147483646 h 344"/>
                  <a:gd name="T44" fmla="*/ 2147483646 w 282"/>
                  <a:gd name="T45" fmla="*/ 2147483646 h 344"/>
                  <a:gd name="T46" fmla="*/ 2147483646 w 282"/>
                  <a:gd name="T47" fmla="*/ 2147483646 h 344"/>
                  <a:gd name="T48" fmla="*/ 2147483646 w 282"/>
                  <a:gd name="T49" fmla="*/ 2147483646 h 344"/>
                  <a:gd name="T50" fmla="*/ 2147483646 w 282"/>
                  <a:gd name="T51" fmla="*/ 2147483646 h 344"/>
                  <a:gd name="T52" fmla="*/ 2147483646 w 282"/>
                  <a:gd name="T53" fmla="*/ 2147483646 h 344"/>
                  <a:gd name="T54" fmla="*/ 2147483646 w 282"/>
                  <a:gd name="T55" fmla="*/ 2147483646 h 344"/>
                  <a:gd name="T56" fmla="*/ 2147483646 w 282"/>
                  <a:gd name="T57" fmla="*/ 2147483646 h 344"/>
                  <a:gd name="T58" fmla="*/ 2147483646 w 282"/>
                  <a:gd name="T59" fmla="*/ 2147483646 h 344"/>
                  <a:gd name="T60" fmla="*/ 2147483646 w 282"/>
                  <a:gd name="T61" fmla="*/ 2147483646 h 344"/>
                  <a:gd name="T62" fmla="*/ 2147483646 w 282"/>
                  <a:gd name="T63" fmla="*/ 2147483646 h 344"/>
                  <a:gd name="T64" fmla="*/ 2147483646 w 282"/>
                  <a:gd name="T65" fmla="*/ 2147483646 h 344"/>
                  <a:gd name="T66" fmla="*/ 2147483646 w 282"/>
                  <a:gd name="T67" fmla="*/ 2147483646 h 344"/>
                  <a:gd name="T68" fmla="*/ 2147483646 w 282"/>
                  <a:gd name="T69" fmla="*/ 2147483646 h 344"/>
                  <a:gd name="T70" fmla="*/ 2147483646 w 282"/>
                  <a:gd name="T71" fmla="*/ 2147483646 h 344"/>
                  <a:gd name="T72" fmla="*/ 2147483646 w 282"/>
                  <a:gd name="T73" fmla="*/ 2147483646 h 344"/>
                  <a:gd name="T74" fmla="*/ 2147483646 w 282"/>
                  <a:gd name="T75" fmla="*/ 2147483646 h 344"/>
                  <a:gd name="T76" fmla="*/ 2147483646 w 282"/>
                  <a:gd name="T77" fmla="*/ 2147483646 h 344"/>
                  <a:gd name="T78" fmla="*/ 2147483646 w 282"/>
                  <a:gd name="T79" fmla="*/ 2147483646 h 344"/>
                  <a:gd name="T80" fmla="*/ 2147483646 w 282"/>
                  <a:gd name="T81" fmla="*/ 2147483646 h 344"/>
                  <a:gd name="T82" fmla="*/ 2147483646 w 282"/>
                  <a:gd name="T83" fmla="*/ 2147483646 h 344"/>
                  <a:gd name="T84" fmla="*/ 2147483646 w 282"/>
                  <a:gd name="T85" fmla="*/ 2147483646 h 344"/>
                  <a:gd name="T86" fmla="*/ 2147483646 w 282"/>
                  <a:gd name="T87" fmla="*/ 2147483646 h 344"/>
                  <a:gd name="T88" fmla="*/ 2147483646 w 282"/>
                  <a:gd name="T89" fmla="*/ 2147483646 h 344"/>
                  <a:gd name="T90" fmla="*/ 2147483646 w 282"/>
                  <a:gd name="T91" fmla="*/ 2147483646 h 344"/>
                  <a:gd name="T92" fmla="*/ 2147483646 w 282"/>
                  <a:gd name="T93" fmla="*/ 2147483646 h 344"/>
                  <a:gd name="T94" fmla="*/ 2147483646 w 282"/>
                  <a:gd name="T95" fmla="*/ 2147483646 h 344"/>
                  <a:gd name="T96" fmla="*/ 2147483646 w 282"/>
                  <a:gd name="T97" fmla="*/ 2147483646 h 344"/>
                  <a:gd name="T98" fmla="*/ 2147483646 w 282"/>
                  <a:gd name="T99" fmla="*/ 2147483646 h 344"/>
                  <a:gd name="T100" fmla="*/ 2147483646 w 282"/>
                  <a:gd name="T101" fmla="*/ 2147483646 h 344"/>
                  <a:gd name="T102" fmla="*/ 2147483646 w 282"/>
                  <a:gd name="T103" fmla="*/ 0 h 34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2" h="344">
                    <a:moveTo>
                      <a:pt x="146" y="14"/>
                    </a:moveTo>
                    <a:lnTo>
                      <a:pt x="146" y="14"/>
                    </a:lnTo>
                    <a:lnTo>
                      <a:pt x="132" y="24"/>
                    </a:lnTo>
                    <a:lnTo>
                      <a:pt x="120" y="38"/>
                    </a:lnTo>
                    <a:lnTo>
                      <a:pt x="118" y="38"/>
                    </a:lnTo>
                    <a:lnTo>
                      <a:pt x="118" y="40"/>
                    </a:lnTo>
                    <a:lnTo>
                      <a:pt x="102" y="40"/>
                    </a:lnTo>
                    <a:lnTo>
                      <a:pt x="92" y="34"/>
                    </a:lnTo>
                    <a:lnTo>
                      <a:pt x="84" y="38"/>
                    </a:lnTo>
                    <a:lnTo>
                      <a:pt x="78" y="42"/>
                    </a:lnTo>
                    <a:lnTo>
                      <a:pt x="74" y="50"/>
                    </a:lnTo>
                    <a:lnTo>
                      <a:pt x="70" y="60"/>
                    </a:lnTo>
                    <a:lnTo>
                      <a:pt x="70" y="74"/>
                    </a:lnTo>
                    <a:lnTo>
                      <a:pt x="80" y="66"/>
                    </a:lnTo>
                    <a:lnTo>
                      <a:pt x="74" y="92"/>
                    </a:lnTo>
                    <a:lnTo>
                      <a:pt x="74" y="94"/>
                    </a:lnTo>
                    <a:lnTo>
                      <a:pt x="46" y="116"/>
                    </a:lnTo>
                    <a:lnTo>
                      <a:pt x="42" y="124"/>
                    </a:lnTo>
                    <a:lnTo>
                      <a:pt x="42" y="128"/>
                    </a:lnTo>
                    <a:lnTo>
                      <a:pt x="48" y="134"/>
                    </a:lnTo>
                    <a:lnTo>
                      <a:pt x="54" y="140"/>
                    </a:lnTo>
                    <a:lnTo>
                      <a:pt x="56" y="142"/>
                    </a:lnTo>
                    <a:lnTo>
                      <a:pt x="56" y="146"/>
                    </a:lnTo>
                    <a:lnTo>
                      <a:pt x="56" y="148"/>
                    </a:lnTo>
                    <a:lnTo>
                      <a:pt x="54" y="152"/>
                    </a:lnTo>
                    <a:lnTo>
                      <a:pt x="36" y="166"/>
                    </a:lnTo>
                    <a:lnTo>
                      <a:pt x="38" y="174"/>
                    </a:lnTo>
                    <a:lnTo>
                      <a:pt x="36" y="184"/>
                    </a:lnTo>
                    <a:lnTo>
                      <a:pt x="36" y="186"/>
                    </a:lnTo>
                    <a:lnTo>
                      <a:pt x="30" y="190"/>
                    </a:lnTo>
                    <a:lnTo>
                      <a:pt x="28" y="194"/>
                    </a:lnTo>
                    <a:lnTo>
                      <a:pt x="24" y="200"/>
                    </a:lnTo>
                    <a:lnTo>
                      <a:pt x="14" y="208"/>
                    </a:lnTo>
                    <a:lnTo>
                      <a:pt x="14" y="210"/>
                    </a:lnTo>
                    <a:lnTo>
                      <a:pt x="16" y="216"/>
                    </a:lnTo>
                    <a:lnTo>
                      <a:pt x="14" y="226"/>
                    </a:lnTo>
                    <a:lnTo>
                      <a:pt x="16" y="236"/>
                    </a:lnTo>
                    <a:lnTo>
                      <a:pt x="16" y="238"/>
                    </a:lnTo>
                    <a:lnTo>
                      <a:pt x="14" y="242"/>
                    </a:lnTo>
                    <a:lnTo>
                      <a:pt x="6" y="250"/>
                    </a:lnTo>
                    <a:lnTo>
                      <a:pt x="4" y="250"/>
                    </a:lnTo>
                    <a:lnTo>
                      <a:pt x="0" y="252"/>
                    </a:lnTo>
                    <a:lnTo>
                      <a:pt x="0" y="254"/>
                    </a:lnTo>
                    <a:lnTo>
                      <a:pt x="6" y="272"/>
                    </a:lnTo>
                    <a:lnTo>
                      <a:pt x="28" y="272"/>
                    </a:lnTo>
                    <a:lnTo>
                      <a:pt x="50" y="272"/>
                    </a:lnTo>
                    <a:lnTo>
                      <a:pt x="52" y="272"/>
                    </a:lnTo>
                    <a:lnTo>
                      <a:pt x="52" y="274"/>
                    </a:lnTo>
                    <a:lnTo>
                      <a:pt x="70" y="290"/>
                    </a:lnTo>
                    <a:lnTo>
                      <a:pt x="70" y="292"/>
                    </a:lnTo>
                    <a:lnTo>
                      <a:pt x="82" y="322"/>
                    </a:lnTo>
                    <a:lnTo>
                      <a:pt x="102" y="342"/>
                    </a:lnTo>
                    <a:lnTo>
                      <a:pt x="112" y="344"/>
                    </a:lnTo>
                    <a:lnTo>
                      <a:pt x="112" y="320"/>
                    </a:lnTo>
                    <a:lnTo>
                      <a:pt x="132" y="340"/>
                    </a:lnTo>
                    <a:lnTo>
                      <a:pt x="136" y="336"/>
                    </a:lnTo>
                    <a:lnTo>
                      <a:pt x="150" y="306"/>
                    </a:lnTo>
                    <a:lnTo>
                      <a:pt x="152" y="290"/>
                    </a:lnTo>
                    <a:lnTo>
                      <a:pt x="154" y="290"/>
                    </a:lnTo>
                    <a:lnTo>
                      <a:pt x="156" y="290"/>
                    </a:lnTo>
                    <a:lnTo>
                      <a:pt x="172" y="292"/>
                    </a:lnTo>
                    <a:lnTo>
                      <a:pt x="170" y="280"/>
                    </a:lnTo>
                    <a:lnTo>
                      <a:pt x="170" y="278"/>
                    </a:lnTo>
                    <a:lnTo>
                      <a:pt x="170" y="276"/>
                    </a:lnTo>
                    <a:lnTo>
                      <a:pt x="174" y="276"/>
                    </a:lnTo>
                    <a:lnTo>
                      <a:pt x="194" y="276"/>
                    </a:lnTo>
                    <a:lnTo>
                      <a:pt x="200" y="270"/>
                    </a:lnTo>
                    <a:lnTo>
                      <a:pt x="204" y="262"/>
                    </a:lnTo>
                    <a:lnTo>
                      <a:pt x="208" y="256"/>
                    </a:lnTo>
                    <a:lnTo>
                      <a:pt x="208" y="250"/>
                    </a:lnTo>
                    <a:lnTo>
                      <a:pt x="206" y="222"/>
                    </a:lnTo>
                    <a:lnTo>
                      <a:pt x="222" y="226"/>
                    </a:lnTo>
                    <a:lnTo>
                      <a:pt x="228" y="218"/>
                    </a:lnTo>
                    <a:lnTo>
                      <a:pt x="220" y="210"/>
                    </a:lnTo>
                    <a:lnTo>
                      <a:pt x="218" y="208"/>
                    </a:lnTo>
                    <a:lnTo>
                      <a:pt x="234" y="192"/>
                    </a:lnTo>
                    <a:lnTo>
                      <a:pt x="234" y="194"/>
                    </a:lnTo>
                    <a:lnTo>
                      <a:pt x="236" y="194"/>
                    </a:lnTo>
                    <a:lnTo>
                      <a:pt x="246" y="198"/>
                    </a:lnTo>
                    <a:lnTo>
                      <a:pt x="246" y="196"/>
                    </a:lnTo>
                    <a:lnTo>
                      <a:pt x="238" y="182"/>
                    </a:lnTo>
                    <a:lnTo>
                      <a:pt x="242" y="180"/>
                    </a:lnTo>
                    <a:lnTo>
                      <a:pt x="246" y="178"/>
                    </a:lnTo>
                    <a:lnTo>
                      <a:pt x="244" y="172"/>
                    </a:lnTo>
                    <a:lnTo>
                      <a:pt x="236" y="156"/>
                    </a:lnTo>
                    <a:lnTo>
                      <a:pt x="238" y="156"/>
                    </a:lnTo>
                    <a:lnTo>
                      <a:pt x="238" y="154"/>
                    </a:lnTo>
                    <a:lnTo>
                      <a:pt x="260" y="142"/>
                    </a:lnTo>
                    <a:lnTo>
                      <a:pt x="262" y="134"/>
                    </a:lnTo>
                    <a:lnTo>
                      <a:pt x="240" y="120"/>
                    </a:lnTo>
                    <a:lnTo>
                      <a:pt x="236" y="116"/>
                    </a:lnTo>
                    <a:lnTo>
                      <a:pt x="234" y="112"/>
                    </a:lnTo>
                    <a:lnTo>
                      <a:pt x="236" y="108"/>
                    </a:lnTo>
                    <a:lnTo>
                      <a:pt x="242" y="108"/>
                    </a:lnTo>
                    <a:lnTo>
                      <a:pt x="266" y="112"/>
                    </a:lnTo>
                    <a:lnTo>
                      <a:pt x="266" y="98"/>
                    </a:lnTo>
                    <a:lnTo>
                      <a:pt x="266" y="96"/>
                    </a:lnTo>
                    <a:lnTo>
                      <a:pt x="278" y="84"/>
                    </a:lnTo>
                    <a:lnTo>
                      <a:pt x="282" y="74"/>
                    </a:lnTo>
                    <a:lnTo>
                      <a:pt x="276" y="72"/>
                    </a:lnTo>
                    <a:lnTo>
                      <a:pt x="270" y="66"/>
                    </a:lnTo>
                    <a:lnTo>
                      <a:pt x="270" y="64"/>
                    </a:lnTo>
                    <a:lnTo>
                      <a:pt x="270" y="60"/>
                    </a:lnTo>
                    <a:lnTo>
                      <a:pt x="270" y="58"/>
                    </a:lnTo>
                    <a:lnTo>
                      <a:pt x="268" y="58"/>
                    </a:lnTo>
                    <a:lnTo>
                      <a:pt x="266" y="58"/>
                    </a:lnTo>
                    <a:lnTo>
                      <a:pt x="262" y="62"/>
                    </a:lnTo>
                    <a:lnTo>
                      <a:pt x="256" y="64"/>
                    </a:lnTo>
                    <a:lnTo>
                      <a:pt x="250" y="62"/>
                    </a:lnTo>
                    <a:lnTo>
                      <a:pt x="244" y="62"/>
                    </a:lnTo>
                    <a:lnTo>
                      <a:pt x="234" y="54"/>
                    </a:lnTo>
                    <a:lnTo>
                      <a:pt x="226" y="42"/>
                    </a:lnTo>
                    <a:lnTo>
                      <a:pt x="226" y="44"/>
                    </a:lnTo>
                    <a:lnTo>
                      <a:pt x="222" y="50"/>
                    </a:lnTo>
                    <a:lnTo>
                      <a:pt x="216" y="58"/>
                    </a:lnTo>
                    <a:lnTo>
                      <a:pt x="208" y="60"/>
                    </a:lnTo>
                    <a:lnTo>
                      <a:pt x="200" y="62"/>
                    </a:lnTo>
                    <a:lnTo>
                      <a:pt x="194" y="62"/>
                    </a:lnTo>
                    <a:lnTo>
                      <a:pt x="186" y="60"/>
                    </a:lnTo>
                    <a:lnTo>
                      <a:pt x="182" y="58"/>
                    </a:lnTo>
                    <a:lnTo>
                      <a:pt x="178" y="54"/>
                    </a:lnTo>
                    <a:lnTo>
                      <a:pt x="174" y="46"/>
                    </a:lnTo>
                    <a:lnTo>
                      <a:pt x="170" y="30"/>
                    </a:lnTo>
                    <a:lnTo>
                      <a:pt x="166" y="12"/>
                    </a:lnTo>
                    <a:lnTo>
                      <a:pt x="164" y="6"/>
                    </a:lnTo>
                    <a:lnTo>
                      <a:pt x="160" y="2"/>
                    </a:lnTo>
                    <a:lnTo>
                      <a:pt x="154" y="0"/>
                    </a:lnTo>
                    <a:lnTo>
                      <a:pt x="146" y="0"/>
                    </a:lnTo>
                    <a:lnTo>
                      <a:pt x="148" y="14"/>
                    </a:lnTo>
                    <a:lnTo>
                      <a:pt x="146"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1" name="浙江"/>
              <p:cNvSpPr>
                <a:spLocks/>
              </p:cNvSpPr>
              <p:nvPr/>
            </p:nvSpPr>
            <p:spPr bwMode="auto">
              <a:xfrm>
                <a:off x="5710238" y="4283076"/>
                <a:ext cx="441325" cy="511175"/>
              </a:xfrm>
              <a:custGeom>
                <a:avLst/>
                <a:gdLst>
                  <a:gd name="T0" fmla="*/ 2147483646 w 242"/>
                  <a:gd name="T1" fmla="*/ 2147483646 h 280"/>
                  <a:gd name="T2" fmla="*/ 2147483646 w 242"/>
                  <a:gd name="T3" fmla="*/ 2147483646 h 280"/>
                  <a:gd name="T4" fmla="*/ 2147483646 w 242"/>
                  <a:gd name="T5" fmla="*/ 2147483646 h 280"/>
                  <a:gd name="T6" fmla="*/ 2147483646 w 242"/>
                  <a:gd name="T7" fmla="*/ 2147483646 h 280"/>
                  <a:gd name="T8" fmla="*/ 2147483646 w 242"/>
                  <a:gd name="T9" fmla="*/ 2147483646 h 280"/>
                  <a:gd name="T10" fmla="*/ 2147483646 w 242"/>
                  <a:gd name="T11" fmla="*/ 2147483646 h 280"/>
                  <a:gd name="T12" fmla="*/ 2147483646 w 242"/>
                  <a:gd name="T13" fmla="*/ 2147483646 h 280"/>
                  <a:gd name="T14" fmla="*/ 2147483646 w 242"/>
                  <a:gd name="T15" fmla="*/ 2147483646 h 280"/>
                  <a:gd name="T16" fmla="*/ 2147483646 w 242"/>
                  <a:gd name="T17" fmla="*/ 2147483646 h 280"/>
                  <a:gd name="T18" fmla="*/ 0 w 242"/>
                  <a:gd name="T19" fmla="*/ 2147483646 h 280"/>
                  <a:gd name="T20" fmla="*/ 2147483646 w 242"/>
                  <a:gd name="T21" fmla="*/ 2147483646 h 280"/>
                  <a:gd name="T22" fmla="*/ 2147483646 w 242"/>
                  <a:gd name="T23" fmla="*/ 2147483646 h 280"/>
                  <a:gd name="T24" fmla="*/ 2147483646 w 242"/>
                  <a:gd name="T25" fmla="*/ 2147483646 h 280"/>
                  <a:gd name="T26" fmla="*/ 2147483646 w 242"/>
                  <a:gd name="T27" fmla="*/ 2147483646 h 280"/>
                  <a:gd name="T28" fmla="*/ 2147483646 w 242"/>
                  <a:gd name="T29" fmla="*/ 2147483646 h 280"/>
                  <a:gd name="T30" fmla="*/ 2147483646 w 242"/>
                  <a:gd name="T31" fmla="*/ 2147483646 h 280"/>
                  <a:gd name="T32" fmla="*/ 2147483646 w 242"/>
                  <a:gd name="T33" fmla="*/ 2147483646 h 280"/>
                  <a:gd name="T34" fmla="*/ 2147483646 w 242"/>
                  <a:gd name="T35" fmla="*/ 2147483646 h 280"/>
                  <a:gd name="T36" fmla="*/ 2147483646 w 242"/>
                  <a:gd name="T37" fmla="*/ 2147483646 h 280"/>
                  <a:gd name="T38" fmla="*/ 2147483646 w 242"/>
                  <a:gd name="T39" fmla="*/ 2147483646 h 280"/>
                  <a:gd name="T40" fmla="*/ 2147483646 w 242"/>
                  <a:gd name="T41" fmla="*/ 2147483646 h 280"/>
                  <a:gd name="T42" fmla="*/ 2147483646 w 242"/>
                  <a:gd name="T43" fmla="*/ 2147483646 h 280"/>
                  <a:gd name="T44" fmla="*/ 2147483646 w 242"/>
                  <a:gd name="T45" fmla="*/ 2147483646 h 280"/>
                  <a:gd name="T46" fmla="*/ 2147483646 w 242"/>
                  <a:gd name="T47" fmla="*/ 2147483646 h 280"/>
                  <a:gd name="T48" fmla="*/ 2147483646 w 242"/>
                  <a:gd name="T49" fmla="*/ 2147483646 h 280"/>
                  <a:gd name="T50" fmla="*/ 2147483646 w 242"/>
                  <a:gd name="T51" fmla="*/ 2147483646 h 280"/>
                  <a:gd name="T52" fmla="*/ 2147483646 w 242"/>
                  <a:gd name="T53" fmla="*/ 2147483646 h 280"/>
                  <a:gd name="T54" fmla="*/ 2147483646 w 242"/>
                  <a:gd name="T55" fmla="*/ 2147483646 h 280"/>
                  <a:gd name="T56" fmla="*/ 2147483646 w 242"/>
                  <a:gd name="T57" fmla="*/ 2147483646 h 280"/>
                  <a:gd name="T58" fmla="*/ 2147483646 w 242"/>
                  <a:gd name="T59" fmla="*/ 2147483646 h 280"/>
                  <a:gd name="T60" fmla="*/ 2147483646 w 242"/>
                  <a:gd name="T61" fmla="*/ 2147483646 h 280"/>
                  <a:gd name="T62" fmla="*/ 2147483646 w 242"/>
                  <a:gd name="T63" fmla="*/ 2147483646 h 280"/>
                  <a:gd name="T64" fmla="*/ 2147483646 w 242"/>
                  <a:gd name="T65" fmla="*/ 2147483646 h 280"/>
                  <a:gd name="T66" fmla="*/ 2147483646 w 242"/>
                  <a:gd name="T67" fmla="*/ 2147483646 h 280"/>
                  <a:gd name="T68" fmla="*/ 2147483646 w 242"/>
                  <a:gd name="T69" fmla="*/ 2147483646 h 280"/>
                  <a:gd name="T70" fmla="*/ 2147483646 w 242"/>
                  <a:gd name="T71" fmla="*/ 2147483646 h 280"/>
                  <a:gd name="T72" fmla="*/ 2147483646 w 242"/>
                  <a:gd name="T73" fmla="*/ 2147483646 h 280"/>
                  <a:gd name="T74" fmla="*/ 2147483646 w 242"/>
                  <a:gd name="T75" fmla="*/ 2147483646 h 280"/>
                  <a:gd name="T76" fmla="*/ 2147483646 w 242"/>
                  <a:gd name="T77" fmla="*/ 2147483646 h 280"/>
                  <a:gd name="T78" fmla="*/ 2147483646 w 242"/>
                  <a:gd name="T79" fmla="*/ 2147483646 h 280"/>
                  <a:gd name="T80" fmla="*/ 2147483646 w 242"/>
                  <a:gd name="T81" fmla="*/ 2147483646 h 280"/>
                  <a:gd name="T82" fmla="*/ 2147483646 w 242"/>
                  <a:gd name="T83" fmla="*/ 2147483646 h 280"/>
                  <a:gd name="T84" fmla="*/ 2147483646 w 242"/>
                  <a:gd name="T85" fmla="*/ 2147483646 h 280"/>
                  <a:gd name="T86" fmla="*/ 2147483646 w 242"/>
                  <a:gd name="T87" fmla="*/ 2147483646 h 280"/>
                  <a:gd name="T88" fmla="*/ 2147483646 w 242"/>
                  <a:gd name="T89" fmla="*/ 2147483646 h 280"/>
                  <a:gd name="T90" fmla="*/ 2147483646 w 242"/>
                  <a:gd name="T91" fmla="*/ 2147483646 h 28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2" h="280">
                    <a:moveTo>
                      <a:pt x="148" y="4"/>
                    </a:moveTo>
                    <a:lnTo>
                      <a:pt x="148" y="4"/>
                    </a:lnTo>
                    <a:lnTo>
                      <a:pt x="136" y="8"/>
                    </a:lnTo>
                    <a:lnTo>
                      <a:pt x="126" y="12"/>
                    </a:lnTo>
                    <a:lnTo>
                      <a:pt x="116" y="10"/>
                    </a:lnTo>
                    <a:lnTo>
                      <a:pt x="102" y="6"/>
                    </a:lnTo>
                    <a:lnTo>
                      <a:pt x="84" y="4"/>
                    </a:lnTo>
                    <a:lnTo>
                      <a:pt x="78" y="6"/>
                    </a:lnTo>
                    <a:lnTo>
                      <a:pt x="74" y="12"/>
                    </a:lnTo>
                    <a:lnTo>
                      <a:pt x="62" y="28"/>
                    </a:lnTo>
                    <a:lnTo>
                      <a:pt x="74" y="52"/>
                    </a:lnTo>
                    <a:lnTo>
                      <a:pt x="54" y="64"/>
                    </a:lnTo>
                    <a:lnTo>
                      <a:pt x="38" y="60"/>
                    </a:lnTo>
                    <a:lnTo>
                      <a:pt x="44" y="74"/>
                    </a:lnTo>
                    <a:lnTo>
                      <a:pt x="44" y="78"/>
                    </a:lnTo>
                    <a:lnTo>
                      <a:pt x="44" y="82"/>
                    </a:lnTo>
                    <a:lnTo>
                      <a:pt x="42" y="88"/>
                    </a:lnTo>
                    <a:lnTo>
                      <a:pt x="36" y="100"/>
                    </a:lnTo>
                    <a:lnTo>
                      <a:pt x="32" y="106"/>
                    </a:lnTo>
                    <a:lnTo>
                      <a:pt x="4" y="132"/>
                    </a:lnTo>
                    <a:lnTo>
                      <a:pt x="10" y="136"/>
                    </a:lnTo>
                    <a:lnTo>
                      <a:pt x="6" y="140"/>
                    </a:lnTo>
                    <a:lnTo>
                      <a:pt x="2" y="144"/>
                    </a:lnTo>
                    <a:lnTo>
                      <a:pt x="0" y="148"/>
                    </a:lnTo>
                    <a:lnTo>
                      <a:pt x="0" y="152"/>
                    </a:lnTo>
                    <a:lnTo>
                      <a:pt x="0" y="156"/>
                    </a:lnTo>
                    <a:lnTo>
                      <a:pt x="20" y="186"/>
                    </a:lnTo>
                    <a:lnTo>
                      <a:pt x="30" y="202"/>
                    </a:lnTo>
                    <a:lnTo>
                      <a:pt x="30" y="204"/>
                    </a:lnTo>
                    <a:lnTo>
                      <a:pt x="30" y="206"/>
                    </a:lnTo>
                    <a:lnTo>
                      <a:pt x="30" y="208"/>
                    </a:lnTo>
                    <a:lnTo>
                      <a:pt x="28" y="210"/>
                    </a:lnTo>
                    <a:lnTo>
                      <a:pt x="34" y="210"/>
                    </a:lnTo>
                    <a:lnTo>
                      <a:pt x="40" y="214"/>
                    </a:lnTo>
                    <a:lnTo>
                      <a:pt x="44" y="218"/>
                    </a:lnTo>
                    <a:lnTo>
                      <a:pt x="48" y="224"/>
                    </a:lnTo>
                    <a:lnTo>
                      <a:pt x="50" y="234"/>
                    </a:lnTo>
                    <a:lnTo>
                      <a:pt x="52" y="246"/>
                    </a:lnTo>
                    <a:lnTo>
                      <a:pt x="56" y="262"/>
                    </a:lnTo>
                    <a:lnTo>
                      <a:pt x="58" y="266"/>
                    </a:lnTo>
                    <a:lnTo>
                      <a:pt x="64" y="270"/>
                    </a:lnTo>
                    <a:lnTo>
                      <a:pt x="68" y="272"/>
                    </a:lnTo>
                    <a:lnTo>
                      <a:pt x="74" y="272"/>
                    </a:lnTo>
                    <a:lnTo>
                      <a:pt x="80" y="270"/>
                    </a:lnTo>
                    <a:lnTo>
                      <a:pt x="84" y="268"/>
                    </a:lnTo>
                    <a:lnTo>
                      <a:pt x="90" y="264"/>
                    </a:lnTo>
                    <a:lnTo>
                      <a:pt x="90" y="260"/>
                    </a:lnTo>
                    <a:lnTo>
                      <a:pt x="90" y="258"/>
                    </a:lnTo>
                    <a:lnTo>
                      <a:pt x="104" y="248"/>
                    </a:lnTo>
                    <a:lnTo>
                      <a:pt x="104" y="250"/>
                    </a:lnTo>
                    <a:lnTo>
                      <a:pt x="116" y="268"/>
                    </a:lnTo>
                    <a:lnTo>
                      <a:pt x="122" y="270"/>
                    </a:lnTo>
                    <a:lnTo>
                      <a:pt x="130" y="272"/>
                    </a:lnTo>
                    <a:lnTo>
                      <a:pt x="134" y="272"/>
                    </a:lnTo>
                    <a:lnTo>
                      <a:pt x="130" y="262"/>
                    </a:lnTo>
                    <a:lnTo>
                      <a:pt x="146" y="268"/>
                    </a:lnTo>
                    <a:lnTo>
                      <a:pt x="150" y="268"/>
                    </a:lnTo>
                    <a:lnTo>
                      <a:pt x="152" y="270"/>
                    </a:lnTo>
                    <a:lnTo>
                      <a:pt x="166" y="280"/>
                    </a:lnTo>
                    <a:lnTo>
                      <a:pt x="170" y="274"/>
                    </a:lnTo>
                    <a:lnTo>
                      <a:pt x="168" y="248"/>
                    </a:lnTo>
                    <a:lnTo>
                      <a:pt x="170" y="246"/>
                    </a:lnTo>
                    <a:lnTo>
                      <a:pt x="180" y="234"/>
                    </a:lnTo>
                    <a:lnTo>
                      <a:pt x="180" y="232"/>
                    </a:lnTo>
                    <a:lnTo>
                      <a:pt x="176" y="226"/>
                    </a:lnTo>
                    <a:lnTo>
                      <a:pt x="172" y="224"/>
                    </a:lnTo>
                    <a:lnTo>
                      <a:pt x="174" y="222"/>
                    </a:lnTo>
                    <a:lnTo>
                      <a:pt x="176" y="220"/>
                    </a:lnTo>
                    <a:lnTo>
                      <a:pt x="178" y="220"/>
                    </a:lnTo>
                    <a:lnTo>
                      <a:pt x="198" y="186"/>
                    </a:lnTo>
                    <a:lnTo>
                      <a:pt x="200" y="188"/>
                    </a:lnTo>
                    <a:lnTo>
                      <a:pt x="204" y="188"/>
                    </a:lnTo>
                    <a:lnTo>
                      <a:pt x="204" y="190"/>
                    </a:lnTo>
                    <a:lnTo>
                      <a:pt x="204" y="204"/>
                    </a:lnTo>
                    <a:lnTo>
                      <a:pt x="228" y="184"/>
                    </a:lnTo>
                    <a:lnTo>
                      <a:pt x="226" y="172"/>
                    </a:lnTo>
                    <a:lnTo>
                      <a:pt x="222" y="172"/>
                    </a:lnTo>
                    <a:lnTo>
                      <a:pt x="214" y="174"/>
                    </a:lnTo>
                    <a:lnTo>
                      <a:pt x="228" y="136"/>
                    </a:lnTo>
                    <a:lnTo>
                      <a:pt x="216" y="136"/>
                    </a:lnTo>
                    <a:lnTo>
                      <a:pt x="214" y="136"/>
                    </a:lnTo>
                    <a:lnTo>
                      <a:pt x="214" y="134"/>
                    </a:lnTo>
                    <a:lnTo>
                      <a:pt x="210" y="128"/>
                    </a:lnTo>
                    <a:lnTo>
                      <a:pt x="208" y="122"/>
                    </a:lnTo>
                    <a:lnTo>
                      <a:pt x="210" y="116"/>
                    </a:lnTo>
                    <a:lnTo>
                      <a:pt x="230" y="116"/>
                    </a:lnTo>
                    <a:lnTo>
                      <a:pt x="242" y="116"/>
                    </a:lnTo>
                    <a:lnTo>
                      <a:pt x="240" y="106"/>
                    </a:lnTo>
                    <a:lnTo>
                      <a:pt x="232" y="92"/>
                    </a:lnTo>
                    <a:lnTo>
                      <a:pt x="216" y="86"/>
                    </a:lnTo>
                    <a:lnTo>
                      <a:pt x="232" y="70"/>
                    </a:lnTo>
                    <a:lnTo>
                      <a:pt x="232" y="66"/>
                    </a:lnTo>
                    <a:lnTo>
                      <a:pt x="224" y="68"/>
                    </a:lnTo>
                    <a:lnTo>
                      <a:pt x="220" y="68"/>
                    </a:lnTo>
                    <a:lnTo>
                      <a:pt x="220" y="66"/>
                    </a:lnTo>
                    <a:lnTo>
                      <a:pt x="220" y="64"/>
                    </a:lnTo>
                    <a:lnTo>
                      <a:pt x="218" y="58"/>
                    </a:lnTo>
                    <a:lnTo>
                      <a:pt x="214" y="54"/>
                    </a:lnTo>
                    <a:lnTo>
                      <a:pt x="210" y="50"/>
                    </a:lnTo>
                    <a:lnTo>
                      <a:pt x="204" y="48"/>
                    </a:lnTo>
                    <a:lnTo>
                      <a:pt x="172" y="48"/>
                    </a:lnTo>
                    <a:lnTo>
                      <a:pt x="160" y="64"/>
                    </a:lnTo>
                    <a:lnTo>
                      <a:pt x="156" y="64"/>
                    </a:lnTo>
                    <a:lnTo>
                      <a:pt x="104" y="48"/>
                    </a:lnTo>
                    <a:lnTo>
                      <a:pt x="154" y="36"/>
                    </a:lnTo>
                    <a:lnTo>
                      <a:pt x="158" y="34"/>
                    </a:lnTo>
                    <a:lnTo>
                      <a:pt x="162" y="30"/>
                    </a:lnTo>
                    <a:lnTo>
                      <a:pt x="178" y="12"/>
                    </a:lnTo>
                    <a:lnTo>
                      <a:pt x="162" y="0"/>
                    </a:lnTo>
                    <a:lnTo>
                      <a:pt x="148"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2" name="安徽"/>
              <p:cNvSpPr>
                <a:spLocks/>
              </p:cNvSpPr>
              <p:nvPr/>
            </p:nvSpPr>
            <p:spPr bwMode="auto">
              <a:xfrm>
                <a:off x="5278438" y="3840163"/>
                <a:ext cx="558800" cy="684213"/>
              </a:xfrm>
              <a:custGeom>
                <a:avLst/>
                <a:gdLst>
                  <a:gd name="T0" fmla="*/ 2147483646 w 306"/>
                  <a:gd name="T1" fmla="*/ 2147483646 h 374"/>
                  <a:gd name="T2" fmla="*/ 2147483646 w 306"/>
                  <a:gd name="T3" fmla="*/ 2147483646 h 374"/>
                  <a:gd name="T4" fmla="*/ 2147483646 w 306"/>
                  <a:gd name="T5" fmla="*/ 2147483646 h 374"/>
                  <a:gd name="T6" fmla="*/ 2147483646 w 306"/>
                  <a:gd name="T7" fmla="*/ 2147483646 h 374"/>
                  <a:gd name="T8" fmla="*/ 2147483646 w 306"/>
                  <a:gd name="T9" fmla="*/ 2147483646 h 374"/>
                  <a:gd name="T10" fmla="*/ 2147483646 w 306"/>
                  <a:gd name="T11" fmla="*/ 2147483646 h 374"/>
                  <a:gd name="T12" fmla="*/ 2147483646 w 306"/>
                  <a:gd name="T13" fmla="*/ 2147483646 h 374"/>
                  <a:gd name="T14" fmla="*/ 2147483646 w 306"/>
                  <a:gd name="T15" fmla="*/ 2147483646 h 374"/>
                  <a:gd name="T16" fmla="*/ 2147483646 w 306"/>
                  <a:gd name="T17" fmla="*/ 2147483646 h 374"/>
                  <a:gd name="T18" fmla="*/ 2147483646 w 306"/>
                  <a:gd name="T19" fmla="*/ 2147483646 h 374"/>
                  <a:gd name="T20" fmla="*/ 2147483646 w 306"/>
                  <a:gd name="T21" fmla="*/ 2147483646 h 374"/>
                  <a:gd name="T22" fmla="*/ 2147483646 w 306"/>
                  <a:gd name="T23" fmla="*/ 2147483646 h 374"/>
                  <a:gd name="T24" fmla="*/ 2147483646 w 306"/>
                  <a:gd name="T25" fmla="*/ 2147483646 h 374"/>
                  <a:gd name="T26" fmla="*/ 2147483646 w 306"/>
                  <a:gd name="T27" fmla="*/ 2147483646 h 374"/>
                  <a:gd name="T28" fmla="*/ 2147483646 w 306"/>
                  <a:gd name="T29" fmla="*/ 2147483646 h 374"/>
                  <a:gd name="T30" fmla="*/ 2147483646 w 306"/>
                  <a:gd name="T31" fmla="*/ 2147483646 h 374"/>
                  <a:gd name="T32" fmla="*/ 2147483646 w 306"/>
                  <a:gd name="T33" fmla="*/ 2147483646 h 374"/>
                  <a:gd name="T34" fmla="*/ 2147483646 w 306"/>
                  <a:gd name="T35" fmla="*/ 2147483646 h 374"/>
                  <a:gd name="T36" fmla="*/ 2147483646 w 306"/>
                  <a:gd name="T37" fmla="*/ 2147483646 h 374"/>
                  <a:gd name="T38" fmla="*/ 2147483646 w 306"/>
                  <a:gd name="T39" fmla="*/ 2147483646 h 374"/>
                  <a:gd name="T40" fmla="*/ 2147483646 w 306"/>
                  <a:gd name="T41" fmla="*/ 2147483646 h 374"/>
                  <a:gd name="T42" fmla="*/ 2147483646 w 306"/>
                  <a:gd name="T43" fmla="*/ 2147483646 h 374"/>
                  <a:gd name="T44" fmla="*/ 2147483646 w 306"/>
                  <a:gd name="T45" fmla="*/ 2147483646 h 374"/>
                  <a:gd name="T46" fmla="*/ 2147483646 w 306"/>
                  <a:gd name="T47" fmla="*/ 2147483646 h 374"/>
                  <a:gd name="T48" fmla="*/ 2147483646 w 306"/>
                  <a:gd name="T49" fmla="*/ 2147483646 h 374"/>
                  <a:gd name="T50" fmla="*/ 2147483646 w 306"/>
                  <a:gd name="T51" fmla="*/ 2147483646 h 374"/>
                  <a:gd name="T52" fmla="*/ 2147483646 w 306"/>
                  <a:gd name="T53" fmla="*/ 2147483646 h 374"/>
                  <a:gd name="T54" fmla="*/ 2147483646 w 306"/>
                  <a:gd name="T55" fmla="*/ 2147483646 h 374"/>
                  <a:gd name="T56" fmla="*/ 2147483646 w 306"/>
                  <a:gd name="T57" fmla="*/ 2147483646 h 374"/>
                  <a:gd name="T58" fmla="*/ 2147483646 w 306"/>
                  <a:gd name="T59" fmla="*/ 2147483646 h 374"/>
                  <a:gd name="T60" fmla="*/ 2147483646 w 306"/>
                  <a:gd name="T61" fmla="*/ 2147483646 h 374"/>
                  <a:gd name="T62" fmla="*/ 2147483646 w 306"/>
                  <a:gd name="T63" fmla="*/ 2147483646 h 374"/>
                  <a:gd name="T64" fmla="*/ 2147483646 w 306"/>
                  <a:gd name="T65" fmla="*/ 2147483646 h 374"/>
                  <a:gd name="T66" fmla="*/ 2147483646 w 306"/>
                  <a:gd name="T67" fmla="*/ 2147483646 h 374"/>
                  <a:gd name="T68" fmla="*/ 2147483646 w 306"/>
                  <a:gd name="T69" fmla="*/ 2147483646 h 374"/>
                  <a:gd name="T70" fmla="*/ 2147483646 w 306"/>
                  <a:gd name="T71" fmla="*/ 2147483646 h 374"/>
                  <a:gd name="T72" fmla="*/ 2147483646 w 306"/>
                  <a:gd name="T73" fmla="*/ 2147483646 h 374"/>
                  <a:gd name="T74" fmla="*/ 2147483646 w 306"/>
                  <a:gd name="T75" fmla="*/ 2147483646 h 374"/>
                  <a:gd name="T76" fmla="*/ 2147483646 w 306"/>
                  <a:gd name="T77" fmla="*/ 2147483646 h 374"/>
                  <a:gd name="T78" fmla="*/ 2147483646 w 306"/>
                  <a:gd name="T79" fmla="*/ 2147483646 h 374"/>
                  <a:gd name="T80" fmla="*/ 2147483646 w 306"/>
                  <a:gd name="T81" fmla="*/ 2147483646 h 374"/>
                  <a:gd name="T82" fmla="*/ 2147483646 w 306"/>
                  <a:gd name="T83" fmla="*/ 2147483646 h 374"/>
                  <a:gd name="T84" fmla="*/ 2147483646 w 306"/>
                  <a:gd name="T85" fmla="*/ 2147483646 h 374"/>
                  <a:gd name="T86" fmla="*/ 2147483646 w 306"/>
                  <a:gd name="T87" fmla="*/ 2147483646 h 374"/>
                  <a:gd name="T88" fmla="*/ 2147483646 w 306"/>
                  <a:gd name="T89" fmla="*/ 2147483646 h 374"/>
                  <a:gd name="T90" fmla="*/ 2147483646 w 306"/>
                  <a:gd name="T91" fmla="*/ 2147483646 h 374"/>
                  <a:gd name="T92" fmla="*/ 2147483646 w 306"/>
                  <a:gd name="T93" fmla="*/ 2147483646 h 374"/>
                  <a:gd name="T94" fmla="*/ 2147483646 w 306"/>
                  <a:gd name="T95" fmla="*/ 2147483646 h 374"/>
                  <a:gd name="T96" fmla="*/ 2147483646 w 306"/>
                  <a:gd name="T97" fmla="*/ 2147483646 h 374"/>
                  <a:gd name="T98" fmla="*/ 2147483646 w 306"/>
                  <a:gd name="T99" fmla="*/ 2147483646 h 374"/>
                  <a:gd name="T100" fmla="*/ 2147483646 w 306"/>
                  <a:gd name="T101" fmla="*/ 2147483646 h 374"/>
                  <a:gd name="T102" fmla="*/ 2147483646 w 306"/>
                  <a:gd name="T103" fmla="*/ 2147483646 h 374"/>
                  <a:gd name="T104" fmla="*/ 2147483646 w 306"/>
                  <a:gd name="T105" fmla="*/ 2147483646 h 374"/>
                  <a:gd name="T106" fmla="*/ 2147483646 w 306"/>
                  <a:gd name="T107" fmla="*/ 2147483646 h 374"/>
                  <a:gd name="T108" fmla="*/ 2147483646 w 306"/>
                  <a:gd name="T109" fmla="*/ 2147483646 h 374"/>
                  <a:gd name="T110" fmla="*/ 2147483646 w 306"/>
                  <a:gd name="T111" fmla="*/ 2147483646 h 374"/>
                  <a:gd name="T112" fmla="*/ 2147483646 w 306"/>
                  <a:gd name="T113" fmla="*/ 2147483646 h 374"/>
                  <a:gd name="T114" fmla="*/ 2147483646 w 306"/>
                  <a:gd name="T115" fmla="*/ 2147483646 h 37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06" h="374">
                    <a:moveTo>
                      <a:pt x="192" y="106"/>
                    </a:moveTo>
                    <a:lnTo>
                      <a:pt x="192" y="106"/>
                    </a:lnTo>
                    <a:lnTo>
                      <a:pt x="186" y="86"/>
                    </a:lnTo>
                    <a:lnTo>
                      <a:pt x="180" y="70"/>
                    </a:lnTo>
                    <a:lnTo>
                      <a:pt x="174" y="60"/>
                    </a:lnTo>
                    <a:lnTo>
                      <a:pt x="170" y="56"/>
                    </a:lnTo>
                    <a:lnTo>
                      <a:pt x="142" y="46"/>
                    </a:lnTo>
                    <a:lnTo>
                      <a:pt x="122" y="40"/>
                    </a:lnTo>
                    <a:lnTo>
                      <a:pt x="110" y="34"/>
                    </a:lnTo>
                    <a:lnTo>
                      <a:pt x="104" y="30"/>
                    </a:lnTo>
                    <a:lnTo>
                      <a:pt x="96" y="22"/>
                    </a:lnTo>
                    <a:lnTo>
                      <a:pt x="80" y="0"/>
                    </a:lnTo>
                    <a:lnTo>
                      <a:pt x="74" y="0"/>
                    </a:lnTo>
                    <a:lnTo>
                      <a:pt x="76" y="2"/>
                    </a:lnTo>
                    <a:lnTo>
                      <a:pt x="82" y="14"/>
                    </a:lnTo>
                    <a:lnTo>
                      <a:pt x="96" y="34"/>
                    </a:lnTo>
                    <a:lnTo>
                      <a:pt x="98" y="36"/>
                    </a:lnTo>
                    <a:lnTo>
                      <a:pt x="98" y="38"/>
                    </a:lnTo>
                    <a:lnTo>
                      <a:pt x="86" y="60"/>
                    </a:lnTo>
                    <a:lnTo>
                      <a:pt x="78" y="70"/>
                    </a:lnTo>
                    <a:lnTo>
                      <a:pt x="74" y="72"/>
                    </a:lnTo>
                    <a:lnTo>
                      <a:pt x="72" y="72"/>
                    </a:lnTo>
                    <a:lnTo>
                      <a:pt x="64" y="66"/>
                    </a:lnTo>
                    <a:lnTo>
                      <a:pt x="52" y="50"/>
                    </a:lnTo>
                    <a:lnTo>
                      <a:pt x="38" y="46"/>
                    </a:lnTo>
                    <a:lnTo>
                      <a:pt x="40" y="54"/>
                    </a:lnTo>
                    <a:lnTo>
                      <a:pt x="46" y="70"/>
                    </a:lnTo>
                    <a:lnTo>
                      <a:pt x="46" y="72"/>
                    </a:lnTo>
                    <a:lnTo>
                      <a:pt x="46" y="74"/>
                    </a:lnTo>
                    <a:lnTo>
                      <a:pt x="44" y="82"/>
                    </a:lnTo>
                    <a:lnTo>
                      <a:pt x="28" y="88"/>
                    </a:lnTo>
                    <a:lnTo>
                      <a:pt x="24" y="90"/>
                    </a:lnTo>
                    <a:lnTo>
                      <a:pt x="22" y="94"/>
                    </a:lnTo>
                    <a:lnTo>
                      <a:pt x="22" y="102"/>
                    </a:lnTo>
                    <a:lnTo>
                      <a:pt x="24" y="116"/>
                    </a:lnTo>
                    <a:lnTo>
                      <a:pt x="20" y="124"/>
                    </a:lnTo>
                    <a:lnTo>
                      <a:pt x="18" y="126"/>
                    </a:lnTo>
                    <a:lnTo>
                      <a:pt x="16" y="126"/>
                    </a:lnTo>
                    <a:lnTo>
                      <a:pt x="0" y="122"/>
                    </a:lnTo>
                    <a:lnTo>
                      <a:pt x="2" y="126"/>
                    </a:lnTo>
                    <a:lnTo>
                      <a:pt x="8" y="130"/>
                    </a:lnTo>
                    <a:lnTo>
                      <a:pt x="18" y="144"/>
                    </a:lnTo>
                    <a:lnTo>
                      <a:pt x="28" y="160"/>
                    </a:lnTo>
                    <a:lnTo>
                      <a:pt x="28" y="162"/>
                    </a:lnTo>
                    <a:lnTo>
                      <a:pt x="36" y="162"/>
                    </a:lnTo>
                    <a:lnTo>
                      <a:pt x="42" y="160"/>
                    </a:lnTo>
                    <a:lnTo>
                      <a:pt x="48" y="162"/>
                    </a:lnTo>
                    <a:lnTo>
                      <a:pt x="54" y="164"/>
                    </a:lnTo>
                    <a:lnTo>
                      <a:pt x="60" y="166"/>
                    </a:lnTo>
                    <a:lnTo>
                      <a:pt x="70" y="178"/>
                    </a:lnTo>
                    <a:lnTo>
                      <a:pt x="68" y="200"/>
                    </a:lnTo>
                    <a:lnTo>
                      <a:pt x="72" y="204"/>
                    </a:lnTo>
                    <a:lnTo>
                      <a:pt x="72" y="210"/>
                    </a:lnTo>
                    <a:lnTo>
                      <a:pt x="68" y="214"/>
                    </a:lnTo>
                    <a:lnTo>
                      <a:pt x="60" y="218"/>
                    </a:lnTo>
                    <a:lnTo>
                      <a:pt x="56" y="218"/>
                    </a:lnTo>
                    <a:lnTo>
                      <a:pt x="54" y="220"/>
                    </a:lnTo>
                    <a:lnTo>
                      <a:pt x="52" y="224"/>
                    </a:lnTo>
                    <a:lnTo>
                      <a:pt x="50" y="230"/>
                    </a:lnTo>
                    <a:lnTo>
                      <a:pt x="44" y="244"/>
                    </a:lnTo>
                    <a:lnTo>
                      <a:pt x="52" y="254"/>
                    </a:lnTo>
                    <a:lnTo>
                      <a:pt x="74" y="258"/>
                    </a:lnTo>
                    <a:lnTo>
                      <a:pt x="76" y="258"/>
                    </a:lnTo>
                    <a:lnTo>
                      <a:pt x="86" y="268"/>
                    </a:lnTo>
                    <a:lnTo>
                      <a:pt x="72" y="288"/>
                    </a:lnTo>
                    <a:lnTo>
                      <a:pt x="102" y="352"/>
                    </a:lnTo>
                    <a:lnTo>
                      <a:pt x="104" y="354"/>
                    </a:lnTo>
                    <a:lnTo>
                      <a:pt x="98" y="358"/>
                    </a:lnTo>
                    <a:lnTo>
                      <a:pt x="100" y="364"/>
                    </a:lnTo>
                    <a:lnTo>
                      <a:pt x="156" y="330"/>
                    </a:lnTo>
                    <a:lnTo>
                      <a:pt x="146" y="346"/>
                    </a:lnTo>
                    <a:lnTo>
                      <a:pt x="138" y="362"/>
                    </a:lnTo>
                    <a:lnTo>
                      <a:pt x="134" y="374"/>
                    </a:lnTo>
                    <a:lnTo>
                      <a:pt x="140" y="372"/>
                    </a:lnTo>
                    <a:lnTo>
                      <a:pt x="146" y="366"/>
                    </a:lnTo>
                    <a:lnTo>
                      <a:pt x="152" y="360"/>
                    </a:lnTo>
                    <a:lnTo>
                      <a:pt x="156" y="350"/>
                    </a:lnTo>
                    <a:lnTo>
                      <a:pt x="158" y="350"/>
                    </a:lnTo>
                    <a:lnTo>
                      <a:pt x="172" y="342"/>
                    </a:lnTo>
                    <a:lnTo>
                      <a:pt x="174" y="340"/>
                    </a:lnTo>
                    <a:lnTo>
                      <a:pt x="196" y="358"/>
                    </a:lnTo>
                    <a:lnTo>
                      <a:pt x="220" y="360"/>
                    </a:lnTo>
                    <a:lnTo>
                      <a:pt x="232" y="368"/>
                    </a:lnTo>
                    <a:lnTo>
                      <a:pt x="260" y="342"/>
                    </a:lnTo>
                    <a:lnTo>
                      <a:pt x="264" y="336"/>
                    </a:lnTo>
                    <a:lnTo>
                      <a:pt x="268" y="326"/>
                    </a:lnTo>
                    <a:lnTo>
                      <a:pt x="272" y="320"/>
                    </a:lnTo>
                    <a:lnTo>
                      <a:pt x="270" y="312"/>
                    </a:lnTo>
                    <a:lnTo>
                      <a:pt x="260" y="296"/>
                    </a:lnTo>
                    <a:lnTo>
                      <a:pt x="254" y="286"/>
                    </a:lnTo>
                    <a:lnTo>
                      <a:pt x="288" y="298"/>
                    </a:lnTo>
                    <a:lnTo>
                      <a:pt x="300" y="292"/>
                    </a:lnTo>
                    <a:lnTo>
                      <a:pt x="288" y="270"/>
                    </a:lnTo>
                    <a:lnTo>
                      <a:pt x="288" y="268"/>
                    </a:lnTo>
                    <a:lnTo>
                      <a:pt x="306" y="246"/>
                    </a:lnTo>
                    <a:lnTo>
                      <a:pt x="298" y="234"/>
                    </a:lnTo>
                    <a:lnTo>
                      <a:pt x="290" y="226"/>
                    </a:lnTo>
                    <a:lnTo>
                      <a:pt x="284" y="222"/>
                    </a:lnTo>
                    <a:lnTo>
                      <a:pt x="282" y="222"/>
                    </a:lnTo>
                    <a:lnTo>
                      <a:pt x="272" y="232"/>
                    </a:lnTo>
                    <a:lnTo>
                      <a:pt x="272" y="230"/>
                    </a:lnTo>
                    <a:lnTo>
                      <a:pt x="270" y="230"/>
                    </a:lnTo>
                    <a:lnTo>
                      <a:pt x="256" y="226"/>
                    </a:lnTo>
                    <a:lnTo>
                      <a:pt x="252" y="214"/>
                    </a:lnTo>
                    <a:lnTo>
                      <a:pt x="244" y="210"/>
                    </a:lnTo>
                    <a:lnTo>
                      <a:pt x="236" y="204"/>
                    </a:lnTo>
                    <a:lnTo>
                      <a:pt x="226" y="198"/>
                    </a:lnTo>
                    <a:lnTo>
                      <a:pt x="218" y="192"/>
                    </a:lnTo>
                    <a:lnTo>
                      <a:pt x="216" y="190"/>
                    </a:lnTo>
                    <a:lnTo>
                      <a:pt x="216" y="186"/>
                    </a:lnTo>
                    <a:lnTo>
                      <a:pt x="214" y="184"/>
                    </a:lnTo>
                    <a:lnTo>
                      <a:pt x="216" y="180"/>
                    </a:lnTo>
                    <a:lnTo>
                      <a:pt x="220" y="170"/>
                    </a:lnTo>
                    <a:lnTo>
                      <a:pt x="230" y="152"/>
                    </a:lnTo>
                    <a:lnTo>
                      <a:pt x="232" y="144"/>
                    </a:lnTo>
                    <a:lnTo>
                      <a:pt x="234" y="138"/>
                    </a:lnTo>
                    <a:lnTo>
                      <a:pt x="234" y="128"/>
                    </a:lnTo>
                    <a:lnTo>
                      <a:pt x="240" y="128"/>
                    </a:lnTo>
                    <a:lnTo>
                      <a:pt x="258" y="130"/>
                    </a:lnTo>
                    <a:lnTo>
                      <a:pt x="260" y="122"/>
                    </a:lnTo>
                    <a:lnTo>
                      <a:pt x="264" y="106"/>
                    </a:lnTo>
                    <a:lnTo>
                      <a:pt x="260" y="104"/>
                    </a:lnTo>
                    <a:lnTo>
                      <a:pt x="242" y="116"/>
                    </a:lnTo>
                    <a:lnTo>
                      <a:pt x="230" y="122"/>
                    </a:lnTo>
                    <a:lnTo>
                      <a:pt x="222" y="122"/>
                    </a:lnTo>
                    <a:lnTo>
                      <a:pt x="214" y="120"/>
                    </a:lnTo>
                    <a:lnTo>
                      <a:pt x="204" y="114"/>
                    </a:lnTo>
                    <a:lnTo>
                      <a:pt x="194" y="108"/>
                    </a:lnTo>
                    <a:lnTo>
                      <a:pt x="194" y="106"/>
                    </a:lnTo>
                    <a:lnTo>
                      <a:pt x="192"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天津"/>
              <p:cNvSpPr>
                <a:spLocks/>
              </p:cNvSpPr>
              <p:nvPr/>
            </p:nvSpPr>
            <p:spPr bwMode="auto">
              <a:xfrm>
                <a:off x="5387975" y="3051176"/>
                <a:ext cx="146050" cy="211137"/>
              </a:xfrm>
              <a:custGeom>
                <a:avLst/>
                <a:gdLst>
                  <a:gd name="T0" fmla="*/ 2147483646 w 80"/>
                  <a:gd name="T1" fmla="*/ 2147483646 h 116"/>
                  <a:gd name="T2" fmla="*/ 2147483646 w 80"/>
                  <a:gd name="T3" fmla="*/ 0 h 116"/>
                  <a:gd name="T4" fmla="*/ 2147483646 w 80"/>
                  <a:gd name="T5" fmla="*/ 0 h 116"/>
                  <a:gd name="T6" fmla="*/ 2147483646 w 80"/>
                  <a:gd name="T7" fmla="*/ 2147483646 h 116"/>
                  <a:gd name="T8" fmla="*/ 2147483646 w 80"/>
                  <a:gd name="T9" fmla="*/ 2147483646 h 116"/>
                  <a:gd name="T10" fmla="*/ 2147483646 w 80"/>
                  <a:gd name="T11" fmla="*/ 2147483646 h 116"/>
                  <a:gd name="T12" fmla="*/ 2147483646 w 80"/>
                  <a:gd name="T13" fmla="*/ 2147483646 h 116"/>
                  <a:gd name="T14" fmla="*/ 2147483646 w 80"/>
                  <a:gd name="T15" fmla="*/ 2147483646 h 116"/>
                  <a:gd name="T16" fmla="*/ 2147483646 w 80"/>
                  <a:gd name="T17" fmla="*/ 2147483646 h 116"/>
                  <a:gd name="T18" fmla="*/ 2147483646 w 80"/>
                  <a:gd name="T19" fmla="*/ 2147483646 h 116"/>
                  <a:gd name="T20" fmla="*/ 2147483646 w 80"/>
                  <a:gd name="T21" fmla="*/ 2147483646 h 116"/>
                  <a:gd name="T22" fmla="*/ 2147483646 w 80"/>
                  <a:gd name="T23" fmla="*/ 2147483646 h 116"/>
                  <a:gd name="T24" fmla="*/ 2147483646 w 80"/>
                  <a:gd name="T25" fmla="*/ 2147483646 h 116"/>
                  <a:gd name="T26" fmla="*/ 2147483646 w 80"/>
                  <a:gd name="T27" fmla="*/ 2147483646 h 116"/>
                  <a:gd name="T28" fmla="*/ 2147483646 w 80"/>
                  <a:gd name="T29" fmla="*/ 2147483646 h 116"/>
                  <a:gd name="T30" fmla="*/ 2147483646 w 80"/>
                  <a:gd name="T31" fmla="*/ 2147483646 h 116"/>
                  <a:gd name="T32" fmla="*/ 2147483646 w 80"/>
                  <a:gd name="T33" fmla="*/ 2147483646 h 116"/>
                  <a:gd name="T34" fmla="*/ 0 w 80"/>
                  <a:gd name="T35" fmla="*/ 2147483646 h 116"/>
                  <a:gd name="T36" fmla="*/ 0 w 80"/>
                  <a:gd name="T37" fmla="*/ 2147483646 h 116"/>
                  <a:gd name="T38" fmla="*/ 0 w 80"/>
                  <a:gd name="T39" fmla="*/ 2147483646 h 116"/>
                  <a:gd name="T40" fmla="*/ 0 w 80"/>
                  <a:gd name="T41" fmla="*/ 2147483646 h 116"/>
                  <a:gd name="T42" fmla="*/ 2147483646 w 80"/>
                  <a:gd name="T43" fmla="*/ 2147483646 h 116"/>
                  <a:gd name="T44" fmla="*/ 2147483646 w 80"/>
                  <a:gd name="T45" fmla="*/ 2147483646 h 116"/>
                  <a:gd name="T46" fmla="*/ 2147483646 w 80"/>
                  <a:gd name="T47" fmla="*/ 2147483646 h 116"/>
                  <a:gd name="T48" fmla="*/ 2147483646 w 80"/>
                  <a:gd name="T49" fmla="*/ 2147483646 h 116"/>
                  <a:gd name="T50" fmla="*/ 2147483646 w 80"/>
                  <a:gd name="T51" fmla="*/ 2147483646 h 116"/>
                  <a:gd name="T52" fmla="*/ 2147483646 w 80"/>
                  <a:gd name="T53" fmla="*/ 2147483646 h 116"/>
                  <a:gd name="T54" fmla="*/ 2147483646 w 80"/>
                  <a:gd name="T55" fmla="*/ 2147483646 h 116"/>
                  <a:gd name="T56" fmla="*/ 2147483646 w 80"/>
                  <a:gd name="T57" fmla="*/ 2147483646 h 116"/>
                  <a:gd name="T58" fmla="*/ 2147483646 w 80"/>
                  <a:gd name="T59" fmla="*/ 2147483646 h 116"/>
                  <a:gd name="T60" fmla="*/ 2147483646 w 80"/>
                  <a:gd name="T61" fmla="*/ 2147483646 h 116"/>
                  <a:gd name="T62" fmla="*/ 2147483646 w 80"/>
                  <a:gd name="T63" fmla="*/ 2147483646 h 116"/>
                  <a:gd name="T64" fmla="*/ 2147483646 w 80"/>
                  <a:gd name="T65" fmla="*/ 2147483646 h 116"/>
                  <a:gd name="T66" fmla="*/ 2147483646 w 80"/>
                  <a:gd name="T67" fmla="*/ 2147483646 h 116"/>
                  <a:gd name="T68" fmla="*/ 2147483646 w 80"/>
                  <a:gd name="T69" fmla="*/ 2147483646 h 116"/>
                  <a:gd name="T70" fmla="*/ 2147483646 w 80"/>
                  <a:gd name="T71" fmla="*/ 2147483646 h 116"/>
                  <a:gd name="T72" fmla="*/ 2147483646 w 80"/>
                  <a:gd name="T73" fmla="*/ 2147483646 h 116"/>
                  <a:gd name="T74" fmla="*/ 2147483646 w 80"/>
                  <a:gd name="T75" fmla="*/ 2147483646 h 116"/>
                  <a:gd name="T76" fmla="*/ 2147483646 w 80"/>
                  <a:gd name="T77" fmla="*/ 2147483646 h 116"/>
                  <a:gd name="T78" fmla="*/ 2147483646 w 80"/>
                  <a:gd name="T79" fmla="*/ 2147483646 h 116"/>
                  <a:gd name="T80" fmla="*/ 2147483646 w 80"/>
                  <a:gd name="T81" fmla="*/ 2147483646 h 116"/>
                  <a:gd name="T82" fmla="*/ 2147483646 w 80"/>
                  <a:gd name="T83" fmla="*/ 2147483646 h 116"/>
                  <a:gd name="T84" fmla="*/ 2147483646 w 80"/>
                  <a:gd name="T85" fmla="*/ 2147483646 h 116"/>
                  <a:gd name="T86" fmla="*/ 2147483646 w 80"/>
                  <a:gd name="T87" fmla="*/ 2147483646 h 116"/>
                  <a:gd name="T88" fmla="*/ 2147483646 w 80"/>
                  <a:gd name="T89" fmla="*/ 2147483646 h 116"/>
                  <a:gd name="T90" fmla="*/ 2147483646 w 80"/>
                  <a:gd name="T91" fmla="*/ 2147483646 h 116"/>
                  <a:gd name="T92" fmla="*/ 2147483646 w 80"/>
                  <a:gd name="T93" fmla="*/ 2147483646 h 116"/>
                  <a:gd name="T94" fmla="*/ 2147483646 w 80"/>
                  <a:gd name="T95" fmla="*/ 2147483646 h 11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80" h="116">
                    <a:moveTo>
                      <a:pt x="46" y="2"/>
                    </a:moveTo>
                    <a:lnTo>
                      <a:pt x="44" y="0"/>
                    </a:lnTo>
                    <a:lnTo>
                      <a:pt x="40" y="2"/>
                    </a:lnTo>
                    <a:lnTo>
                      <a:pt x="38" y="4"/>
                    </a:lnTo>
                    <a:lnTo>
                      <a:pt x="32" y="14"/>
                    </a:lnTo>
                    <a:lnTo>
                      <a:pt x="28" y="12"/>
                    </a:lnTo>
                    <a:lnTo>
                      <a:pt x="28" y="14"/>
                    </a:lnTo>
                    <a:lnTo>
                      <a:pt x="22" y="20"/>
                    </a:lnTo>
                    <a:lnTo>
                      <a:pt x="18" y="22"/>
                    </a:lnTo>
                    <a:lnTo>
                      <a:pt x="10" y="26"/>
                    </a:lnTo>
                    <a:lnTo>
                      <a:pt x="8" y="32"/>
                    </a:lnTo>
                    <a:lnTo>
                      <a:pt x="8" y="44"/>
                    </a:lnTo>
                    <a:lnTo>
                      <a:pt x="6" y="48"/>
                    </a:lnTo>
                    <a:lnTo>
                      <a:pt x="4" y="50"/>
                    </a:lnTo>
                    <a:lnTo>
                      <a:pt x="0" y="60"/>
                    </a:lnTo>
                    <a:lnTo>
                      <a:pt x="0" y="66"/>
                    </a:lnTo>
                    <a:lnTo>
                      <a:pt x="0" y="78"/>
                    </a:lnTo>
                    <a:lnTo>
                      <a:pt x="4" y="102"/>
                    </a:lnTo>
                    <a:lnTo>
                      <a:pt x="8" y="106"/>
                    </a:lnTo>
                    <a:lnTo>
                      <a:pt x="18" y="112"/>
                    </a:lnTo>
                    <a:lnTo>
                      <a:pt x="36" y="116"/>
                    </a:lnTo>
                    <a:lnTo>
                      <a:pt x="44" y="114"/>
                    </a:lnTo>
                    <a:lnTo>
                      <a:pt x="54" y="110"/>
                    </a:lnTo>
                    <a:lnTo>
                      <a:pt x="50" y="100"/>
                    </a:lnTo>
                    <a:lnTo>
                      <a:pt x="50" y="98"/>
                    </a:lnTo>
                    <a:lnTo>
                      <a:pt x="52" y="90"/>
                    </a:lnTo>
                    <a:lnTo>
                      <a:pt x="60" y="74"/>
                    </a:lnTo>
                    <a:lnTo>
                      <a:pt x="76" y="74"/>
                    </a:lnTo>
                    <a:lnTo>
                      <a:pt x="80" y="74"/>
                    </a:lnTo>
                    <a:lnTo>
                      <a:pt x="74" y="64"/>
                    </a:lnTo>
                    <a:lnTo>
                      <a:pt x="64" y="48"/>
                    </a:lnTo>
                    <a:lnTo>
                      <a:pt x="58" y="40"/>
                    </a:lnTo>
                    <a:lnTo>
                      <a:pt x="54" y="30"/>
                    </a:lnTo>
                    <a:lnTo>
                      <a:pt x="52" y="18"/>
                    </a:lnTo>
                    <a:lnTo>
                      <a:pt x="48" y="8"/>
                    </a:lnTo>
                    <a:lnTo>
                      <a:pt x="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4" name="北京"/>
              <p:cNvSpPr>
                <a:spLocks/>
              </p:cNvSpPr>
              <p:nvPr/>
            </p:nvSpPr>
            <p:spPr bwMode="auto">
              <a:xfrm>
                <a:off x="5241925" y="2955926"/>
                <a:ext cx="193675" cy="207962"/>
              </a:xfrm>
              <a:custGeom>
                <a:avLst/>
                <a:gdLst>
                  <a:gd name="T0" fmla="*/ 2147483646 w 106"/>
                  <a:gd name="T1" fmla="*/ 2147483646 h 114"/>
                  <a:gd name="T2" fmla="*/ 2147483646 w 106"/>
                  <a:gd name="T3" fmla="*/ 2147483646 h 114"/>
                  <a:gd name="T4" fmla="*/ 2147483646 w 106"/>
                  <a:gd name="T5" fmla="*/ 2147483646 h 114"/>
                  <a:gd name="T6" fmla="*/ 2147483646 w 106"/>
                  <a:gd name="T7" fmla="*/ 2147483646 h 114"/>
                  <a:gd name="T8" fmla="*/ 2147483646 w 106"/>
                  <a:gd name="T9" fmla="*/ 2147483646 h 114"/>
                  <a:gd name="T10" fmla="*/ 2147483646 w 106"/>
                  <a:gd name="T11" fmla="*/ 2147483646 h 114"/>
                  <a:gd name="T12" fmla="*/ 2147483646 w 106"/>
                  <a:gd name="T13" fmla="*/ 2147483646 h 114"/>
                  <a:gd name="T14" fmla="*/ 2147483646 w 106"/>
                  <a:gd name="T15" fmla="*/ 2147483646 h 114"/>
                  <a:gd name="T16" fmla="*/ 2147483646 w 106"/>
                  <a:gd name="T17" fmla="*/ 2147483646 h 114"/>
                  <a:gd name="T18" fmla="*/ 0 w 106"/>
                  <a:gd name="T19" fmla="*/ 2147483646 h 114"/>
                  <a:gd name="T20" fmla="*/ 2147483646 w 106"/>
                  <a:gd name="T21" fmla="*/ 2147483646 h 114"/>
                  <a:gd name="T22" fmla="*/ 2147483646 w 106"/>
                  <a:gd name="T23" fmla="*/ 2147483646 h 114"/>
                  <a:gd name="T24" fmla="*/ 2147483646 w 106"/>
                  <a:gd name="T25" fmla="*/ 2147483646 h 114"/>
                  <a:gd name="T26" fmla="*/ 2147483646 w 106"/>
                  <a:gd name="T27" fmla="*/ 2147483646 h 114"/>
                  <a:gd name="T28" fmla="*/ 2147483646 w 106"/>
                  <a:gd name="T29" fmla="*/ 2147483646 h 114"/>
                  <a:gd name="T30" fmla="*/ 2147483646 w 106"/>
                  <a:gd name="T31" fmla="*/ 2147483646 h 114"/>
                  <a:gd name="T32" fmla="*/ 2147483646 w 106"/>
                  <a:gd name="T33" fmla="*/ 2147483646 h 114"/>
                  <a:gd name="T34" fmla="*/ 2147483646 w 106"/>
                  <a:gd name="T35" fmla="*/ 2147483646 h 114"/>
                  <a:gd name="T36" fmla="*/ 2147483646 w 106"/>
                  <a:gd name="T37" fmla="*/ 2147483646 h 114"/>
                  <a:gd name="T38" fmla="*/ 2147483646 w 106"/>
                  <a:gd name="T39" fmla="*/ 2147483646 h 114"/>
                  <a:gd name="T40" fmla="*/ 2147483646 w 106"/>
                  <a:gd name="T41" fmla="*/ 2147483646 h 114"/>
                  <a:gd name="T42" fmla="*/ 2147483646 w 106"/>
                  <a:gd name="T43" fmla="*/ 2147483646 h 114"/>
                  <a:gd name="T44" fmla="*/ 2147483646 w 106"/>
                  <a:gd name="T45" fmla="*/ 2147483646 h 114"/>
                  <a:gd name="T46" fmla="*/ 2147483646 w 106"/>
                  <a:gd name="T47" fmla="*/ 2147483646 h 114"/>
                  <a:gd name="T48" fmla="*/ 2147483646 w 106"/>
                  <a:gd name="T49" fmla="*/ 2147483646 h 114"/>
                  <a:gd name="T50" fmla="*/ 2147483646 w 106"/>
                  <a:gd name="T51" fmla="*/ 2147483646 h 114"/>
                  <a:gd name="T52" fmla="*/ 2147483646 w 106"/>
                  <a:gd name="T53" fmla="*/ 2147483646 h 114"/>
                  <a:gd name="T54" fmla="*/ 2147483646 w 106"/>
                  <a:gd name="T55" fmla="*/ 2147483646 h 114"/>
                  <a:gd name="T56" fmla="*/ 2147483646 w 106"/>
                  <a:gd name="T57" fmla="*/ 2147483646 h 114"/>
                  <a:gd name="T58" fmla="*/ 2147483646 w 106"/>
                  <a:gd name="T59" fmla="*/ 2147483646 h 114"/>
                  <a:gd name="T60" fmla="*/ 2147483646 w 106"/>
                  <a:gd name="T61" fmla="*/ 2147483646 h 114"/>
                  <a:gd name="T62" fmla="*/ 2147483646 w 106"/>
                  <a:gd name="T63" fmla="*/ 2147483646 h 11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6" h="114">
                    <a:moveTo>
                      <a:pt x="52" y="24"/>
                    </a:moveTo>
                    <a:lnTo>
                      <a:pt x="52" y="26"/>
                    </a:lnTo>
                    <a:lnTo>
                      <a:pt x="48" y="26"/>
                    </a:lnTo>
                    <a:lnTo>
                      <a:pt x="38" y="24"/>
                    </a:lnTo>
                    <a:lnTo>
                      <a:pt x="38" y="28"/>
                    </a:lnTo>
                    <a:lnTo>
                      <a:pt x="38" y="30"/>
                    </a:lnTo>
                    <a:lnTo>
                      <a:pt x="36" y="30"/>
                    </a:lnTo>
                    <a:lnTo>
                      <a:pt x="18" y="38"/>
                    </a:lnTo>
                    <a:lnTo>
                      <a:pt x="18" y="40"/>
                    </a:lnTo>
                    <a:lnTo>
                      <a:pt x="16" y="44"/>
                    </a:lnTo>
                    <a:lnTo>
                      <a:pt x="18" y="48"/>
                    </a:lnTo>
                    <a:lnTo>
                      <a:pt x="24" y="56"/>
                    </a:lnTo>
                    <a:lnTo>
                      <a:pt x="24" y="58"/>
                    </a:lnTo>
                    <a:lnTo>
                      <a:pt x="24" y="60"/>
                    </a:lnTo>
                    <a:lnTo>
                      <a:pt x="14" y="72"/>
                    </a:lnTo>
                    <a:lnTo>
                      <a:pt x="4" y="82"/>
                    </a:lnTo>
                    <a:lnTo>
                      <a:pt x="0" y="86"/>
                    </a:lnTo>
                    <a:lnTo>
                      <a:pt x="0" y="90"/>
                    </a:lnTo>
                    <a:lnTo>
                      <a:pt x="4" y="96"/>
                    </a:lnTo>
                    <a:lnTo>
                      <a:pt x="14" y="100"/>
                    </a:lnTo>
                    <a:lnTo>
                      <a:pt x="20" y="100"/>
                    </a:lnTo>
                    <a:lnTo>
                      <a:pt x="32" y="102"/>
                    </a:lnTo>
                    <a:lnTo>
                      <a:pt x="36" y="102"/>
                    </a:lnTo>
                    <a:lnTo>
                      <a:pt x="40" y="106"/>
                    </a:lnTo>
                    <a:lnTo>
                      <a:pt x="48" y="110"/>
                    </a:lnTo>
                    <a:lnTo>
                      <a:pt x="56" y="114"/>
                    </a:lnTo>
                    <a:lnTo>
                      <a:pt x="62" y="114"/>
                    </a:lnTo>
                    <a:lnTo>
                      <a:pt x="66" y="112"/>
                    </a:lnTo>
                    <a:lnTo>
                      <a:pt x="72" y="106"/>
                    </a:lnTo>
                    <a:lnTo>
                      <a:pt x="78" y="98"/>
                    </a:lnTo>
                    <a:lnTo>
                      <a:pt x="84" y="84"/>
                    </a:lnTo>
                    <a:lnTo>
                      <a:pt x="80" y="66"/>
                    </a:lnTo>
                    <a:lnTo>
                      <a:pt x="86" y="68"/>
                    </a:lnTo>
                    <a:lnTo>
                      <a:pt x="96" y="68"/>
                    </a:lnTo>
                    <a:lnTo>
                      <a:pt x="100" y="66"/>
                    </a:lnTo>
                    <a:lnTo>
                      <a:pt x="102" y="62"/>
                    </a:lnTo>
                    <a:lnTo>
                      <a:pt x="94" y="38"/>
                    </a:lnTo>
                    <a:lnTo>
                      <a:pt x="96" y="30"/>
                    </a:lnTo>
                    <a:lnTo>
                      <a:pt x="102" y="26"/>
                    </a:lnTo>
                    <a:lnTo>
                      <a:pt x="106" y="22"/>
                    </a:lnTo>
                    <a:lnTo>
                      <a:pt x="104" y="18"/>
                    </a:lnTo>
                    <a:lnTo>
                      <a:pt x="86" y="18"/>
                    </a:lnTo>
                    <a:lnTo>
                      <a:pt x="68" y="6"/>
                    </a:lnTo>
                    <a:lnTo>
                      <a:pt x="62" y="2"/>
                    </a:lnTo>
                    <a:lnTo>
                      <a:pt x="58" y="0"/>
                    </a:lnTo>
                    <a:lnTo>
                      <a:pt x="48" y="2"/>
                    </a:lnTo>
                    <a:lnTo>
                      <a:pt x="44" y="2"/>
                    </a:lnTo>
                    <a:lnTo>
                      <a:pt x="44" y="8"/>
                    </a:lnTo>
                    <a:lnTo>
                      <a:pt x="50" y="10"/>
                    </a:lnTo>
                    <a:lnTo>
                      <a:pt x="54" y="16"/>
                    </a:lnTo>
                    <a:lnTo>
                      <a:pt x="54" y="20"/>
                    </a:lnTo>
                    <a:lnTo>
                      <a:pt x="5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5" name="辽宁"/>
              <p:cNvSpPr>
                <a:spLocks/>
              </p:cNvSpPr>
              <p:nvPr/>
            </p:nvSpPr>
            <p:spPr bwMode="auto">
              <a:xfrm>
                <a:off x="5570538" y="2543176"/>
                <a:ext cx="687387" cy="654050"/>
              </a:xfrm>
              <a:custGeom>
                <a:avLst/>
                <a:gdLst>
                  <a:gd name="T0" fmla="*/ 2147483646 w 376"/>
                  <a:gd name="T1" fmla="*/ 2147483646 h 358"/>
                  <a:gd name="T2" fmla="*/ 2147483646 w 376"/>
                  <a:gd name="T3" fmla="*/ 2147483646 h 358"/>
                  <a:gd name="T4" fmla="*/ 2147483646 w 376"/>
                  <a:gd name="T5" fmla="*/ 2147483646 h 358"/>
                  <a:gd name="T6" fmla="*/ 2147483646 w 376"/>
                  <a:gd name="T7" fmla="*/ 2147483646 h 358"/>
                  <a:gd name="T8" fmla="*/ 2147483646 w 376"/>
                  <a:gd name="T9" fmla="*/ 2147483646 h 358"/>
                  <a:gd name="T10" fmla="*/ 2147483646 w 376"/>
                  <a:gd name="T11" fmla="*/ 2147483646 h 358"/>
                  <a:gd name="T12" fmla="*/ 2147483646 w 376"/>
                  <a:gd name="T13" fmla="*/ 2147483646 h 358"/>
                  <a:gd name="T14" fmla="*/ 2147483646 w 376"/>
                  <a:gd name="T15" fmla="*/ 2147483646 h 358"/>
                  <a:gd name="T16" fmla="*/ 2147483646 w 376"/>
                  <a:gd name="T17" fmla="*/ 2147483646 h 358"/>
                  <a:gd name="T18" fmla="*/ 2147483646 w 376"/>
                  <a:gd name="T19" fmla="*/ 2147483646 h 358"/>
                  <a:gd name="T20" fmla="*/ 2147483646 w 376"/>
                  <a:gd name="T21" fmla="*/ 2147483646 h 358"/>
                  <a:gd name="T22" fmla="*/ 2147483646 w 376"/>
                  <a:gd name="T23" fmla="*/ 2147483646 h 358"/>
                  <a:gd name="T24" fmla="*/ 2147483646 w 376"/>
                  <a:gd name="T25" fmla="*/ 2147483646 h 358"/>
                  <a:gd name="T26" fmla="*/ 2147483646 w 376"/>
                  <a:gd name="T27" fmla="*/ 2147483646 h 358"/>
                  <a:gd name="T28" fmla="*/ 2147483646 w 376"/>
                  <a:gd name="T29" fmla="*/ 2147483646 h 358"/>
                  <a:gd name="T30" fmla="*/ 2147483646 w 376"/>
                  <a:gd name="T31" fmla="*/ 2147483646 h 358"/>
                  <a:gd name="T32" fmla="*/ 2147483646 w 376"/>
                  <a:gd name="T33" fmla="*/ 2147483646 h 358"/>
                  <a:gd name="T34" fmla="*/ 2147483646 w 376"/>
                  <a:gd name="T35" fmla="*/ 2147483646 h 358"/>
                  <a:gd name="T36" fmla="*/ 2147483646 w 376"/>
                  <a:gd name="T37" fmla="*/ 2147483646 h 358"/>
                  <a:gd name="T38" fmla="*/ 2147483646 w 376"/>
                  <a:gd name="T39" fmla="*/ 2147483646 h 358"/>
                  <a:gd name="T40" fmla="*/ 2147483646 w 376"/>
                  <a:gd name="T41" fmla="*/ 2147483646 h 358"/>
                  <a:gd name="T42" fmla="*/ 2147483646 w 376"/>
                  <a:gd name="T43" fmla="*/ 2147483646 h 358"/>
                  <a:gd name="T44" fmla="*/ 2147483646 w 376"/>
                  <a:gd name="T45" fmla="*/ 2147483646 h 358"/>
                  <a:gd name="T46" fmla="*/ 2147483646 w 376"/>
                  <a:gd name="T47" fmla="*/ 2147483646 h 358"/>
                  <a:gd name="T48" fmla="*/ 2147483646 w 376"/>
                  <a:gd name="T49" fmla="*/ 2147483646 h 358"/>
                  <a:gd name="T50" fmla="*/ 2147483646 w 376"/>
                  <a:gd name="T51" fmla="*/ 2147483646 h 358"/>
                  <a:gd name="T52" fmla="*/ 2147483646 w 376"/>
                  <a:gd name="T53" fmla="*/ 2147483646 h 358"/>
                  <a:gd name="T54" fmla="*/ 2147483646 w 376"/>
                  <a:gd name="T55" fmla="*/ 2147483646 h 358"/>
                  <a:gd name="T56" fmla="*/ 2147483646 w 376"/>
                  <a:gd name="T57" fmla="*/ 2147483646 h 358"/>
                  <a:gd name="T58" fmla="*/ 2147483646 w 376"/>
                  <a:gd name="T59" fmla="*/ 2147483646 h 358"/>
                  <a:gd name="T60" fmla="*/ 2147483646 w 376"/>
                  <a:gd name="T61" fmla="*/ 2147483646 h 358"/>
                  <a:gd name="T62" fmla="*/ 2147483646 w 376"/>
                  <a:gd name="T63" fmla="*/ 2147483646 h 358"/>
                  <a:gd name="T64" fmla="*/ 2147483646 w 376"/>
                  <a:gd name="T65" fmla="*/ 2147483646 h 358"/>
                  <a:gd name="T66" fmla="*/ 2147483646 w 376"/>
                  <a:gd name="T67" fmla="*/ 2147483646 h 358"/>
                  <a:gd name="T68" fmla="*/ 2147483646 w 376"/>
                  <a:gd name="T69" fmla="*/ 2147483646 h 358"/>
                  <a:gd name="T70" fmla="*/ 2147483646 w 376"/>
                  <a:gd name="T71" fmla="*/ 2147483646 h 358"/>
                  <a:gd name="T72" fmla="*/ 2147483646 w 376"/>
                  <a:gd name="T73" fmla="*/ 2147483646 h 358"/>
                  <a:gd name="T74" fmla="*/ 2147483646 w 376"/>
                  <a:gd name="T75" fmla="*/ 2147483646 h 358"/>
                  <a:gd name="T76" fmla="*/ 2147483646 w 376"/>
                  <a:gd name="T77" fmla="*/ 2147483646 h 358"/>
                  <a:gd name="T78" fmla="*/ 2147483646 w 376"/>
                  <a:gd name="T79" fmla="*/ 2147483646 h 358"/>
                  <a:gd name="T80" fmla="*/ 2147483646 w 376"/>
                  <a:gd name="T81" fmla="*/ 2147483646 h 358"/>
                  <a:gd name="T82" fmla="*/ 2147483646 w 376"/>
                  <a:gd name="T83" fmla="*/ 2147483646 h 358"/>
                  <a:gd name="T84" fmla="*/ 2147483646 w 376"/>
                  <a:gd name="T85" fmla="*/ 2147483646 h 358"/>
                  <a:gd name="T86" fmla="*/ 2147483646 w 376"/>
                  <a:gd name="T87" fmla="*/ 2147483646 h 358"/>
                  <a:gd name="T88" fmla="*/ 2147483646 w 376"/>
                  <a:gd name="T89" fmla="*/ 2147483646 h 358"/>
                  <a:gd name="T90" fmla="*/ 2147483646 w 376"/>
                  <a:gd name="T91" fmla="*/ 2147483646 h 358"/>
                  <a:gd name="T92" fmla="*/ 2147483646 w 376"/>
                  <a:gd name="T93" fmla="*/ 2147483646 h 358"/>
                  <a:gd name="T94" fmla="*/ 2147483646 w 376"/>
                  <a:gd name="T95" fmla="*/ 2147483646 h 358"/>
                  <a:gd name="T96" fmla="*/ 2147483646 w 376"/>
                  <a:gd name="T97" fmla="*/ 2147483646 h 358"/>
                  <a:gd name="T98" fmla="*/ 2147483646 w 376"/>
                  <a:gd name="T99" fmla="*/ 2147483646 h 358"/>
                  <a:gd name="T100" fmla="*/ 2147483646 w 376"/>
                  <a:gd name="T101" fmla="*/ 2147483646 h 358"/>
                  <a:gd name="T102" fmla="*/ 2147483646 w 376"/>
                  <a:gd name="T103" fmla="*/ 2147483646 h 358"/>
                  <a:gd name="T104" fmla="*/ 2147483646 w 376"/>
                  <a:gd name="T105" fmla="*/ 0 h 358"/>
                  <a:gd name="T106" fmla="*/ 2147483646 w 376"/>
                  <a:gd name="T107" fmla="*/ 2147483646 h 358"/>
                  <a:gd name="T108" fmla="*/ 2147483646 w 376"/>
                  <a:gd name="T109" fmla="*/ 2147483646 h 358"/>
                  <a:gd name="T110" fmla="*/ 2147483646 w 376"/>
                  <a:gd name="T111" fmla="*/ 2147483646 h 358"/>
                  <a:gd name="T112" fmla="*/ 2147483646 w 376"/>
                  <a:gd name="T113" fmla="*/ 2147483646 h 35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76" h="358">
                    <a:moveTo>
                      <a:pt x="172" y="46"/>
                    </a:moveTo>
                    <a:lnTo>
                      <a:pt x="162" y="60"/>
                    </a:lnTo>
                    <a:lnTo>
                      <a:pt x="160" y="64"/>
                    </a:lnTo>
                    <a:lnTo>
                      <a:pt x="160" y="74"/>
                    </a:lnTo>
                    <a:lnTo>
                      <a:pt x="160" y="80"/>
                    </a:lnTo>
                    <a:lnTo>
                      <a:pt x="142" y="80"/>
                    </a:lnTo>
                    <a:lnTo>
                      <a:pt x="140" y="80"/>
                    </a:lnTo>
                    <a:lnTo>
                      <a:pt x="128" y="76"/>
                    </a:lnTo>
                    <a:lnTo>
                      <a:pt x="116" y="92"/>
                    </a:lnTo>
                    <a:lnTo>
                      <a:pt x="102" y="100"/>
                    </a:lnTo>
                    <a:lnTo>
                      <a:pt x="92" y="112"/>
                    </a:lnTo>
                    <a:lnTo>
                      <a:pt x="90" y="116"/>
                    </a:lnTo>
                    <a:lnTo>
                      <a:pt x="70" y="138"/>
                    </a:lnTo>
                    <a:lnTo>
                      <a:pt x="70" y="140"/>
                    </a:lnTo>
                    <a:lnTo>
                      <a:pt x="68" y="140"/>
                    </a:lnTo>
                    <a:lnTo>
                      <a:pt x="54" y="148"/>
                    </a:lnTo>
                    <a:lnTo>
                      <a:pt x="42" y="140"/>
                    </a:lnTo>
                    <a:lnTo>
                      <a:pt x="42" y="138"/>
                    </a:lnTo>
                    <a:lnTo>
                      <a:pt x="30" y="126"/>
                    </a:lnTo>
                    <a:lnTo>
                      <a:pt x="24" y="122"/>
                    </a:lnTo>
                    <a:lnTo>
                      <a:pt x="28" y="156"/>
                    </a:lnTo>
                    <a:lnTo>
                      <a:pt x="34" y="172"/>
                    </a:lnTo>
                    <a:lnTo>
                      <a:pt x="22" y="184"/>
                    </a:lnTo>
                    <a:lnTo>
                      <a:pt x="4" y="208"/>
                    </a:lnTo>
                    <a:lnTo>
                      <a:pt x="4" y="220"/>
                    </a:lnTo>
                    <a:lnTo>
                      <a:pt x="0" y="226"/>
                    </a:lnTo>
                    <a:lnTo>
                      <a:pt x="2" y="232"/>
                    </a:lnTo>
                    <a:lnTo>
                      <a:pt x="8" y="232"/>
                    </a:lnTo>
                    <a:lnTo>
                      <a:pt x="32" y="238"/>
                    </a:lnTo>
                    <a:lnTo>
                      <a:pt x="34" y="238"/>
                    </a:lnTo>
                    <a:lnTo>
                      <a:pt x="34" y="240"/>
                    </a:lnTo>
                    <a:lnTo>
                      <a:pt x="40" y="244"/>
                    </a:lnTo>
                    <a:lnTo>
                      <a:pt x="46" y="248"/>
                    </a:lnTo>
                    <a:lnTo>
                      <a:pt x="48" y="248"/>
                    </a:lnTo>
                    <a:lnTo>
                      <a:pt x="50" y="252"/>
                    </a:lnTo>
                    <a:lnTo>
                      <a:pt x="52" y="258"/>
                    </a:lnTo>
                    <a:lnTo>
                      <a:pt x="54" y="264"/>
                    </a:lnTo>
                    <a:lnTo>
                      <a:pt x="78" y="272"/>
                    </a:lnTo>
                    <a:lnTo>
                      <a:pt x="86" y="270"/>
                    </a:lnTo>
                    <a:lnTo>
                      <a:pt x="92" y="260"/>
                    </a:lnTo>
                    <a:lnTo>
                      <a:pt x="112" y="224"/>
                    </a:lnTo>
                    <a:lnTo>
                      <a:pt x="122" y="212"/>
                    </a:lnTo>
                    <a:lnTo>
                      <a:pt x="122" y="210"/>
                    </a:lnTo>
                    <a:lnTo>
                      <a:pt x="138" y="204"/>
                    </a:lnTo>
                    <a:lnTo>
                      <a:pt x="148" y="202"/>
                    </a:lnTo>
                    <a:lnTo>
                      <a:pt x="154" y="196"/>
                    </a:lnTo>
                    <a:lnTo>
                      <a:pt x="160" y="192"/>
                    </a:lnTo>
                    <a:lnTo>
                      <a:pt x="164" y="194"/>
                    </a:lnTo>
                    <a:lnTo>
                      <a:pt x="172" y="198"/>
                    </a:lnTo>
                    <a:lnTo>
                      <a:pt x="174" y="198"/>
                    </a:lnTo>
                    <a:lnTo>
                      <a:pt x="174" y="200"/>
                    </a:lnTo>
                    <a:lnTo>
                      <a:pt x="188" y="220"/>
                    </a:lnTo>
                    <a:lnTo>
                      <a:pt x="188" y="222"/>
                    </a:lnTo>
                    <a:lnTo>
                      <a:pt x="190" y="238"/>
                    </a:lnTo>
                    <a:lnTo>
                      <a:pt x="188" y="254"/>
                    </a:lnTo>
                    <a:lnTo>
                      <a:pt x="184" y="268"/>
                    </a:lnTo>
                    <a:lnTo>
                      <a:pt x="184" y="270"/>
                    </a:lnTo>
                    <a:lnTo>
                      <a:pt x="174" y="284"/>
                    </a:lnTo>
                    <a:lnTo>
                      <a:pt x="168" y="294"/>
                    </a:lnTo>
                    <a:lnTo>
                      <a:pt x="170" y="312"/>
                    </a:lnTo>
                    <a:lnTo>
                      <a:pt x="172" y="312"/>
                    </a:lnTo>
                    <a:lnTo>
                      <a:pt x="176" y="308"/>
                    </a:lnTo>
                    <a:lnTo>
                      <a:pt x="184" y="304"/>
                    </a:lnTo>
                    <a:lnTo>
                      <a:pt x="184" y="302"/>
                    </a:lnTo>
                    <a:lnTo>
                      <a:pt x="186" y="300"/>
                    </a:lnTo>
                    <a:lnTo>
                      <a:pt x="194" y="308"/>
                    </a:lnTo>
                    <a:lnTo>
                      <a:pt x="194" y="320"/>
                    </a:lnTo>
                    <a:lnTo>
                      <a:pt x="192" y="320"/>
                    </a:lnTo>
                    <a:lnTo>
                      <a:pt x="186" y="324"/>
                    </a:lnTo>
                    <a:lnTo>
                      <a:pt x="184" y="328"/>
                    </a:lnTo>
                    <a:lnTo>
                      <a:pt x="184" y="334"/>
                    </a:lnTo>
                    <a:lnTo>
                      <a:pt x="182" y="336"/>
                    </a:lnTo>
                    <a:lnTo>
                      <a:pt x="178" y="344"/>
                    </a:lnTo>
                    <a:lnTo>
                      <a:pt x="176" y="344"/>
                    </a:lnTo>
                    <a:lnTo>
                      <a:pt x="168" y="346"/>
                    </a:lnTo>
                    <a:lnTo>
                      <a:pt x="162" y="348"/>
                    </a:lnTo>
                    <a:lnTo>
                      <a:pt x="158" y="356"/>
                    </a:lnTo>
                    <a:lnTo>
                      <a:pt x="158" y="358"/>
                    </a:lnTo>
                    <a:lnTo>
                      <a:pt x="184" y="354"/>
                    </a:lnTo>
                    <a:lnTo>
                      <a:pt x="190" y="350"/>
                    </a:lnTo>
                    <a:lnTo>
                      <a:pt x="198" y="328"/>
                    </a:lnTo>
                    <a:lnTo>
                      <a:pt x="258" y="266"/>
                    </a:lnTo>
                    <a:lnTo>
                      <a:pt x="260" y="266"/>
                    </a:lnTo>
                    <a:lnTo>
                      <a:pt x="272" y="260"/>
                    </a:lnTo>
                    <a:lnTo>
                      <a:pt x="284" y="260"/>
                    </a:lnTo>
                    <a:lnTo>
                      <a:pt x="294" y="258"/>
                    </a:lnTo>
                    <a:lnTo>
                      <a:pt x="304" y="252"/>
                    </a:lnTo>
                    <a:lnTo>
                      <a:pt x="312" y="244"/>
                    </a:lnTo>
                    <a:lnTo>
                      <a:pt x="326" y="208"/>
                    </a:lnTo>
                    <a:lnTo>
                      <a:pt x="376" y="156"/>
                    </a:lnTo>
                    <a:lnTo>
                      <a:pt x="372" y="128"/>
                    </a:lnTo>
                    <a:lnTo>
                      <a:pt x="368" y="126"/>
                    </a:lnTo>
                    <a:lnTo>
                      <a:pt x="364" y="122"/>
                    </a:lnTo>
                    <a:lnTo>
                      <a:pt x="364" y="120"/>
                    </a:lnTo>
                    <a:lnTo>
                      <a:pt x="364" y="122"/>
                    </a:lnTo>
                    <a:lnTo>
                      <a:pt x="356" y="122"/>
                    </a:lnTo>
                    <a:lnTo>
                      <a:pt x="350" y="120"/>
                    </a:lnTo>
                    <a:lnTo>
                      <a:pt x="346" y="116"/>
                    </a:lnTo>
                    <a:lnTo>
                      <a:pt x="344" y="110"/>
                    </a:lnTo>
                    <a:lnTo>
                      <a:pt x="342" y="108"/>
                    </a:lnTo>
                    <a:lnTo>
                      <a:pt x="342" y="66"/>
                    </a:lnTo>
                    <a:lnTo>
                      <a:pt x="336" y="62"/>
                    </a:lnTo>
                    <a:lnTo>
                      <a:pt x="328" y="56"/>
                    </a:lnTo>
                    <a:lnTo>
                      <a:pt x="316" y="44"/>
                    </a:lnTo>
                    <a:lnTo>
                      <a:pt x="308" y="30"/>
                    </a:lnTo>
                    <a:lnTo>
                      <a:pt x="306" y="24"/>
                    </a:lnTo>
                    <a:lnTo>
                      <a:pt x="306" y="16"/>
                    </a:lnTo>
                    <a:lnTo>
                      <a:pt x="308" y="12"/>
                    </a:lnTo>
                    <a:lnTo>
                      <a:pt x="302" y="4"/>
                    </a:lnTo>
                    <a:lnTo>
                      <a:pt x="300" y="10"/>
                    </a:lnTo>
                    <a:lnTo>
                      <a:pt x="294" y="24"/>
                    </a:lnTo>
                    <a:lnTo>
                      <a:pt x="292" y="24"/>
                    </a:lnTo>
                    <a:lnTo>
                      <a:pt x="282" y="24"/>
                    </a:lnTo>
                    <a:lnTo>
                      <a:pt x="274" y="20"/>
                    </a:lnTo>
                    <a:lnTo>
                      <a:pt x="270" y="16"/>
                    </a:lnTo>
                    <a:lnTo>
                      <a:pt x="268" y="10"/>
                    </a:lnTo>
                    <a:lnTo>
                      <a:pt x="268" y="8"/>
                    </a:lnTo>
                    <a:lnTo>
                      <a:pt x="264" y="8"/>
                    </a:lnTo>
                    <a:lnTo>
                      <a:pt x="248" y="12"/>
                    </a:lnTo>
                    <a:lnTo>
                      <a:pt x="236" y="0"/>
                    </a:lnTo>
                    <a:lnTo>
                      <a:pt x="232" y="0"/>
                    </a:lnTo>
                    <a:lnTo>
                      <a:pt x="228" y="4"/>
                    </a:lnTo>
                    <a:lnTo>
                      <a:pt x="234" y="12"/>
                    </a:lnTo>
                    <a:lnTo>
                      <a:pt x="236" y="14"/>
                    </a:lnTo>
                    <a:lnTo>
                      <a:pt x="228" y="30"/>
                    </a:lnTo>
                    <a:lnTo>
                      <a:pt x="226" y="30"/>
                    </a:lnTo>
                    <a:lnTo>
                      <a:pt x="226" y="32"/>
                    </a:lnTo>
                    <a:lnTo>
                      <a:pt x="212" y="48"/>
                    </a:lnTo>
                    <a:lnTo>
                      <a:pt x="210" y="48"/>
                    </a:lnTo>
                    <a:lnTo>
                      <a:pt x="208" y="48"/>
                    </a:lnTo>
                    <a:lnTo>
                      <a:pt x="186" y="50"/>
                    </a:lnTo>
                    <a:lnTo>
                      <a:pt x="17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6" name="吉林"/>
              <p:cNvSpPr>
                <a:spLocks/>
              </p:cNvSpPr>
              <p:nvPr/>
            </p:nvSpPr>
            <p:spPr bwMode="auto">
              <a:xfrm>
                <a:off x="5724525" y="2147888"/>
                <a:ext cx="979488" cy="665163"/>
              </a:xfrm>
              <a:custGeom>
                <a:avLst/>
                <a:gdLst>
                  <a:gd name="T0" fmla="*/ 2147483646 w 536"/>
                  <a:gd name="T1" fmla="*/ 2147483646 h 364"/>
                  <a:gd name="T2" fmla="*/ 2147483646 w 536"/>
                  <a:gd name="T3" fmla="*/ 2147483646 h 364"/>
                  <a:gd name="T4" fmla="*/ 2147483646 w 536"/>
                  <a:gd name="T5" fmla="*/ 2147483646 h 364"/>
                  <a:gd name="T6" fmla="*/ 2147483646 w 536"/>
                  <a:gd name="T7" fmla="*/ 2147483646 h 364"/>
                  <a:gd name="T8" fmla="*/ 2147483646 w 536"/>
                  <a:gd name="T9" fmla="*/ 2147483646 h 364"/>
                  <a:gd name="T10" fmla="*/ 2147483646 w 536"/>
                  <a:gd name="T11" fmla="*/ 2147483646 h 364"/>
                  <a:gd name="T12" fmla="*/ 2147483646 w 536"/>
                  <a:gd name="T13" fmla="*/ 2147483646 h 364"/>
                  <a:gd name="T14" fmla="*/ 2147483646 w 536"/>
                  <a:gd name="T15" fmla="*/ 2147483646 h 364"/>
                  <a:gd name="T16" fmla="*/ 2147483646 w 536"/>
                  <a:gd name="T17" fmla="*/ 2147483646 h 364"/>
                  <a:gd name="T18" fmla="*/ 2147483646 w 536"/>
                  <a:gd name="T19" fmla="*/ 2147483646 h 364"/>
                  <a:gd name="T20" fmla="*/ 2147483646 w 536"/>
                  <a:gd name="T21" fmla="*/ 2147483646 h 364"/>
                  <a:gd name="T22" fmla="*/ 2147483646 w 536"/>
                  <a:gd name="T23" fmla="*/ 2147483646 h 364"/>
                  <a:gd name="T24" fmla="*/ 2147483646 w 536"/>
                  <a:gd name="T25" fmla="*/ 2147483646 h 364"/>
                  <a:gd name="T26" fmla="*/ 2147483646 w 536"/>
                  <a:gd name="T27" fmla="*/ 2147483646 h 364"/>
                  <a:gd name="T28" fmla="*/ 2147483646 w 536"/>
                  <a:gd name="T29" fmla="*/ 2147483646 h 364"/>
                  <a:gd name="T30" fmla="*/ 2147483646 w 536"/>
                  <a:gd name="T31" fmla="*/ 2147483646 h 364"/>
                  <a:gd name="T32" fmla="*/ 2147483646 w 536"/>
                  <a:gd name="T33" fmla="*/ 2147483646 h 364"/>
                  <a:gd name="T34" fmla="*/ 2147483646 w 536"/>
                  <a:gd name="T35" fmla="*/ 2147483646 h 364"/>
                  <a:gd name="T36" fmla="*/ 2147483646 w 536"/>
                  <a:gd name="T37" fmla="*/ 2147483646 h 364"/>
                  <a:gd name="T38" fmla="*/ 2147483646 w 536"/>
                  <a:gd name="T39" fmla="*/ 2147483646 h 364"/>
                  <a:gd name="T40" fmla="*/ 2147483646 w 536"/>
                  <a:gd name="T41" fmla="*/ 2147483646 h 364"/>
                  <a:gd name="T42" fmla="*/ 2147483646 w 536"/>
                  <a:gd name="T43" fmla="*/ 2147483646 h 364"/>
                  <a:gd name="T44" fmla="*/ 2147483646 w 536"/>
                  <a:gd name="T45" fmla="*/ 2147483646 h 364"/>
                  <a:gd name="T46" fmla="*/ 2147483646 w 536"/>
                  <a:gd name="T47" fmla="*/ 2147483646 h 364"/>
                  <a:gd name="T48" fmla="*/ 2147483646 w 536"/>
                  <a:gd name="T49" fmla="*/ 2147483646 h 364"/>
                  <a:gd name="T50" fmla="*/ 2147483646 w 536"/>
                  <a:gd name="T51" fmla="*/ 2147483646 h 364"/>
                  <a:gd name="T52" fmla="*/ 2147483646 w 536"/>
                  <a:gd name="T53" fmla="*/ 2147483646 h 364"/>
                  <a:gd name="T54" fmla="*/ 2147483646 w 536"/>
                  <a:gd name="T55" fmla="*/ 2147483646 h 364"/>
                  <a:gd name="T56" fmla="*/ 2147483646 w 536"/>
                  <a:gd name="T57" fmla="*/ 2147483646 h 364"/>
                  <a:gd name="T58" fmla="*/ 2147483646 w 536"/>
                  <a:gd name="T59" fmla="*/ 2147483646 h 364"/>
                  <a:gd name="T60" fmla="*/ 2147483646 w 536"/>
                  <a:gd name="T61" fmla="*/ 2147483646 h 364"/>
                  <a:gd name="T62" fmla="*/ 2147483646 w 536"/>
                  <a:gd name="T63" fmla="*/ 2147483646 h 364"/>
                  <a:gd name="T64" fmla="*/ 2147483646 w 536"/>
                  <a:gd name="T65" fmla="*/ 2147483646 h 364"/>
                  <a:gd name="T66" fmla="*/ 2147483646 w 536"/>
                  <a:gd name="T67" fmla="*/ 2147483646 h 364"/>
                  <a:gd name="T68" fmla="*/ 2147483646 w 536"/>
                  <a:gd name="T69" fmla="*/ 2147483646 h 364"/>
                  <a:gd name="T70" fmla="*/ 2147483646 w 536"/>
                  <a:gd name="T71" fmla="*/ 2147483646 h 364"/>
                  <a:gd name="T72" fmla="*/ 2147483646 w 536"/>
                  <a:gd name="T73" fmla="*/ 2147483646 h 364"/>
                  <a:gd name="T74" fmla="*/ 2147483646 w 536"/>
                  <a:gd name="T75" fmla="*/ 2147483646 h 364"/>
                  <a:gd name="T76" fmla="*/ 2147483646 w 536"/>
                  <a:gd name="T77" fmla="*/ 2147483646 h 364"/>
                  <a:gd name="T78" fmla="*/ 2147483646 w 536"/>
                  <a:gd name="T79" fmla="*/ 2147483646 h 364"/>
                  <a:gd name="T80" fmla="*/ 2147483646 w 536"/>
                  <a:gd name="T81" fmla="*/ 2147483646 h 364"/>
                  <a:gd name="T82" fmla="*/ 2147483646 w 536"/>
                  <a:gd name="T83" fmla="*/ 2147483646 h 364"/>
                  <a:gd name="T84" fmla="*/ 2147483646 w 536"/>
                  <a:gd name="T85" fmla="*/ 2147483646 h 364"/>
                  <a:gd name="T86" fmla="*/ 2147483646 w 536"/>
                  <a:gd name="T87" fmla="*/ 2147483646 h 364"/>
                  <a:gd name="T88" fmla="*/ 2147483646 w 536"/>
                  <a:gd name="T89" fmla="*/ 2147483646 h 364"/>
                  <a:gd name="T90" fmla="*/ 2147483646 w 536"/>
                  <a:gd name="T91" fmla="*/ 2147483646 h 364"/>
                  <a:gd name="T92" fmla="*/ 2147483646 w 536"/>
                  <a:gd name="T93" fmla="*/ 2147483646 h 364"/>
                  <a:gd name="T94" fmla="*/ 2147483646 w 536"/>
                  <a:gd name="T95" fmla="*/ 2147483646 h 364"/>
                  <a:gd name="T96" fmla="*/ 2147483646 w 536"/>
                  <a:gd name="T97" fmla="*/ 2147483646 h 364"/>
                  <a:gd name="T98" fmla="*/ 2147483646 w 536"/>
                  <a:gd name="T99" fmla="*/ 2147483646 h 364"/>
                  <a:gd name="T100" fmla="*/ 2147483646 w 536"/>
                  <a:gd name="T101" fmla="*/ 2147483646 h 364"/>
                  <a:gd name="T102" fmla="*/ 2147483646 w 536"/>
                  <a:gd name="T103" fmla="*/ 2147483646 h 36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536" h="364">
                    <a:moveTo>
                      <a:pt x="104" y="18"/>
                    </a:moveTo>
                    <a:lnTo>
                      <a:pt x="102" y="0"/>
                    </a:lnTo>
                    <a:lnTo>
                      <a:pt x="94" y="6"/>
                    </a:lnTo>
                    <a:lnTo>
                      <a:pt x="92" y="6"/>
                    </a:lnTo>
                    <a:lnTo>
                      <a:pt x="74" y="12"/>
                    </a:lnTo>
                    <a:lnTo>
                      <a:pt x="72" y="12"/>
                    </a:lnTo>
                    <a:lnTo>
                      <a:pt x="70" y="10"/>
                    </a:lnTo>
                    <a:lnTo>
                      <a:pt x="70" y="20"/>
                    </a:lnTo>
                    <a:lnTo>
                      <a:pt x="68" y="20"/>
                    </a:lnTo>
                    <a:lnTo>
                      <a:pt x="60" y="34"/>
                    </a:lnTo>
                    <a:lnTo>
                      <a:pt x="58" y="34"/>
                    </a:lnTo>
                    <a:lnTo>
                      <a:pt x="58" y="36"/>
                    </a:lnTo>
                    <a:lnTo>
                      <a:pt x="44" y="48"/>
                    </a:lnTo>
                    <a:lnTo>
                      <a:pt x="42" y="48"/>
                    </a:lnTo>
                    <a:lnTo>
                      <a:pt x="40" y="48"/>
                    </a:lnTo>
                    <a:lnTo>
                      <a:pt x="28" y="40"/>
                    </a:lnTo>
                    <a:lnTo>
                      <a:pt x="22" y="34"/>
                    </a:lnTo>
                    <a:lnTo>
                      <a:pt x="18" y="32"/>
                    </a:lnTo>
                    <a:lnTo>
                      <a:pt x="8" y="34"/>
                    </a:lnTo>
                    <a:lnTo>
                      <a:pt x="0" y="40"/>
                    </a:lnTo>
                    <a:lnTo>
                      <a:pt x="18" y="54"/>
                    </a:lnTo>
                    <a:lnTo>
                      <a:pt x="32" y="60"/>
                    </a:lnTo>
                    <a:lnTo>
                      <a:pt x="34" y="62"/>
                    </a:lnTo>
                    <a:lnTo>
                      <a:pt x="34" y="64"/>
                    </a:lnTo>
                    <a:lnTo>
                      <a:pt x="36" y="80"/>
                    </a:lnTo>
                    <a:lnTo>
                      <a:pt x="36" y="104"/>
                    </a:lnTo>
                    <a:lnTo>
                      <a:pt x="40" y="118"/>
                    </a:lnTo>
                    <a:lnTo>
                      <a:pt x="50" y="140"/>
                    </a:lnTo>
                    <a:lnTo>
                      <a:pt x="60" y="152"/>
                    </a:lnTo>
                    <a:lnTo>
                      <a:pt x="70" y="144"/>
                    </a:lnTo>
                    <a:lnTo>
                      <a:pt x="76" y="136"/>
                    </a:lnTo>
                    <a:lnTo>
                      <a:pt x="88" y="122"/>
                    </a:lnTo>
                    <a:lnTo>
                      <a:pt x="98" y="132"/>
                    </a:lnTo>
                    <a:lnTo>
                      <a:pt x="108" y="152"/>
                    </a:lnTo>
                    <a:lnTo>
                      <a:pt x="120" y="156"/>
                    </a:lnTo>
                    <a:lnTo>
                      <a:pt x="126" y="176"/>
                    </a:lnTo>
                    <a:lnTo>
                      <a:pt x="124" y="194"/>
                    </a:lnTo>
                    <a:lnTo>
                      <a:pt x="124" y="196"/>
                    </a:lnTo>
                    <a:lnTo>
                      <a:pt x="120" y="212"/>
                    </a:lnTo>
                    <a:lnTo>
                      <a:pt x="128" y="220"/>
                    </a:lnTo>
                    <a:lnTo>
                      <a:pt x="138" y="214"/>
                    </a:lnTo>
                    <a:lnTo>
                      <a:pt x="148" y="204"/>
                    </a:lnTo>
                    <a:lnTo>
                      <a:pt x="150" y="206"/>
                    </a:lnTo>
                    <a:lnTo>
                      <a:pt x="158" y="208"/>
                    </a:lnTo>
                    <a:lnTo>
                      <a:pt x="168" y="218"/>
                    </a:lnTo>
                    <a:lnTo>
                      <a:pt x="178" y="216"/>
                    </a:lnTo>
                    <a:lnTo>
                      <a:pt x="184" y="214"/>
                    </a:lnTo>
                    <a:lnTo>
                      <a:pt x="188" y="216"/>
                    </a:lnTo>
                    <a:lnTo>
                      <a:pt x="190" y="218"/>
                    </a:lnTo>
                    <a:lnTo>
                      <a:pt x="192" y="220"/>
                    </a:lnTo>
                    <a:lnTo>
                      <a:pt x="192" y="228"/>
                    </a:lnTo>
                    <a:lnTo>
                      <a:pt x="194" y="228"/>
                    </a:lnTo>
                    <a:lnTo>
                      <a:pt x="204" y="232"/>
                    </a:lnTo>
                    <a:lnTo>
                      <a:pt x="210" y="222"/>
                    </a:lnTo>
                    <a:lnTo>
                      <a:pt x="210" y="218"/>
                    </a:lnTo>
                    <a:lnTo>
                      <a:pt x="210" y="214"/>
                    </a:lnTo>
                    <a:lnTo>
                      <a:pt x="212" y="210"/>
                    </a:lnTo>
                    <a:lnTo>
                      <a:pt x="220" y="212"/>
                    </a:lnTo>
                    <a:lnTo>
                      <a:pt x="226" y="214"/>
                    </a:lnTo>
                    <a:lnTo>
                      <a:pt x="230" y="218"/>
                    </a:lnTo>
                    <a:lnTo>
                      <a:pt x="232" y="222"/>
                    </a:lnTo>
                    <a:lnTo>
                      <a:pt x="232" y="228"/>
                    </a:lnTo>
                    <a:lnTo>
                      <a:pt x="232" y="232"/>
                    </a:lnTo>
                    <a:lnTo>
                      <a:pt x="232" y="242"/>
                    </a:lnTo>
                    <a:lnTo>
                      <a:pt x="240" y="256"/>
                    </a:lnTo>
                    <a:lnTo>
                      <a:pt x="250" y="266"/>
                    </a:lnTo>
                    <a:lnTo>
                      <a:pt x="256" y="272"/>
                    </a:lnTo>
                    <a:lnTo>
                      <a:pt x="262" y="274"/>
                    </a:lnTo>
                    <a:lnTo>
                      <a:pt x="264" y="274"/>
                    </a:lnTo>
                    <a:lnTo>
                      <a:pt x="266" y="278"/>
                    </a:lnTo>
                    <a:lnTo>
                      <a:pt x="268" y="288"/>
                    </a:lnTo>
                    <a:lnTo>
                      <a:pt x="268" y="324"/>
                    </a:lnTo>
                    <a:lnTo>
                      <a:pt x="270" y="328"/>
                    </a:lnTo>
                    <a:lnTo>
                      <a:pt x="274" y="330"/>
                    </a:lnTo>
                    <a:lnTo>
                      <a:pt x="276" y="330"/>
                    </a:lnTo>
                    <a:lnTo>
                      <a:pt x="282" y="330"/>
                    </a:lnTo>
                    <a:lnTo>
                      <a:pt x="288" y="332"/>
                    </a:lnTo>
                    <a:lnTo>
                      <a:pt x="290" y="334"/>
                    </a:lnTo>
                    <a:lnTo>
                      <a:pt x="294" y="338"/>
                    </a:lnTo>
                    <a:lnTo>
                      <a:pt x="298" y="344"/>
                    </a:lnTo>
                    <a:lnTo>
                      <a:pt x="300" y="364"/>
                    </a:lnTo>
                    <a:lnTo>
                      <a:pt x="318" y="328"/>
                    </a:lnTo>
                    <a:lnTo>
                      <a:pt x="322" y="314"/>
                    </a:lnTo>
                    <a:lnTo>
                      <a:pt x="326" y="304"/>
                    </a:lnTo>
                    <a:lnTo>
                      <a:pt x="332" y="296"/>
                    </a:lnTo>
                    <a:lnTo>
                      <a:pt x="338" y="294"/>
                    </a:lnTo>
                    <a:lnTo>
                      <a:pt x="344" y="294"/>
                    </a:lnTo>
                    <a:lnTo>
                      <a:pt x="352" y="294"/>
                    </a:lnTo>
                    <a:lnTo>
                      <a:pt x="372" y="304"/>
                    </a:lnTo>
                    <a:lnTo>
                      <a:pt x="424" y="308"/>
                    </a:lnTo>
                    <a:lnTo>
                      <a:pt x="424" y="296"/>
                    </a:lnTo>
                    <a:lnTo>
                      <a:pt x="400" y="272"/>
                    </a:lnTo>
                    <a:lnTo>
                      <a:pt x="388" y="264"/>
                    </a:lnTo>
                    <a:lnTo>
                      <a:pt x="386" y="262"/>
                    </a:lnTo>
                    <a:lnTo>
                      <a:pt x="386" y="258"/>
                    </a:lnTo>
                    <a:lnTo>
                      <a:pt x="404" y="260"/>
                    </a:lnTo>
                    <a:lnTo>
                      <a:pt x="412" y="260"/>
                    </a:lnTo>
                    <a:lnTo>
                      <a:pt x="418" y="260"/>
                    </a:lnTo>
                    <a:lnTo>
                      <a:pt x="424" y="260"/>
                    </a:lnTo>
                    <a:lnTo>
                      <a:pt x="430" y="256"/>
                    </a:lnTo>
                    <a:lnTo>
                      <a:pt x="436" y="252"/>
                    </a:lnTo>
                    <a:lnTo>
                      <a:pt x="442" y="246"/>
                    </a:lnTo>
                    <a:lnTo>
                      <a:pt x="452" y="228"/>
                    </a:lnTo>
                    <a:lnTo>
                      <a:pt x="454" y="228"/>
                    </a:lnTo>
                    <a:lnTo>
                      <a:pt x="472" y="212"/>
                    </a:lnTo>
                    <a:lnTo>
                      <a:pt x="474" y="174"/>
                    </a:lnTo>
                    <a:lnTo>
                      <a:pt x="474" y="170"/>
                    </a:lnTo>
                    <a:lnTo>
                      <a:pt x="476" y="170"/>
                    </a:lnTo>
                    <a:lnTo>
                      <a:pt x="478" y="170"/>
                    </a:lnTo>
                    <a:lnTo>
                      <a:pt x="492" y="168"/>
                    </a:lnTo>
                    <a:lnTo>
                      <a:pt x="494" y="168"/>
                    </a:lnTo>
                    <a:lnTo>
                      <a:pt x="496" y="168"/>
                    </a:lnTo>
                    <a:lnTo>
                      <a:pt x="524" y="198"/>
                    </a:lnTo>
                    <a:lnTo>
                      <a:pt x="532" y="196"/>
                    </a:lnTo>
                    <a:lnTo>
                      <a:pt x="532" y="190"/>
                    </a:lnTo>
                    <a:lnTo>
                      <a:pt x="518" y="176"/>
                    </a:lnTo>
                    <a:lnTo>
                      <a:pt x="516" y="174"/>
                    </a:lnTo>
                    <a:lnTo>
                      <a:pt x="514" y="172"/>
                    </a:lnTo>
                    <a:lnTo>
                      <a:pt x="536" y="158"/>
                    </a:lnTo>
                    <a:lnTo>
                      <a:pt x="536" y="124"/>
                    </a:lnTo>
                    <a:lnTo>
                      <a:pt x="526" y="126"/>
                    </a:lnTo>
                    <a:lnTo>
                      <a:pt x="524" y="126"/>
                    </a:lnTo>
                    <a:lnTo>
                      <a:pt x="512" y="120"/>
                    </a:lnTo>
                    <a:lnTo>
                      <a:pt x="504" y="118"/>
                    </a:lnTo>
                    <a:lnTo>
                      <a:pt x="492" y="110"/>
                    </a:lnTo>
                    <a:lnTo>
                      <a:pt x="486" y="106"/>
                    </a:lnTo>
                    <a:lnTo>
                      <a:pt x="484" y="102"/>
                    </a:lnTo>
                    <a:lnTo>
                      <a:pt x="484" y="104"/>
                    </a:lnTo>
                    <a:lnTo>
                      <a:pt x="482" y="108"/>
                    </a:lnTo>
                    <a:lnTo>
                      <a:pt x="480" y="108"/>
                    </a:lnTo>
                    <a:lnTo>
                      <a:pt x="476" y="110"/>
                    </a:lnTo>
                    <a:lnTo>
                      <a:pt x="470" y="112"/>
                    </a:lnTo>
                    <a:lnTo>
                      <a:pt x="468" y="112"/>
                    </a:lnTo>
                    <a:lnTo>
                      <a:pt x="468" y="110"/>
                    </a:lnTo>
                    <a:lnTo>
                      <a:pt x="456" y="102"/>
                    </a:lnTo>
                    <a:lnTo>
                      <a:pt x="446" y="110"/>
                    </a:lnTo>
                    <a:lnTo>
                      <a:pt x="440" y="116"/>
                    </a:lnTo>
                    <a:lnTo>
                      <a:pt x="438" y="120"/>
                    </a:lnTo>
                    <a:lnTo>
                      <a:pt x="444" y="132"/>
                    </a:lnTo>
                    <a:lnTo>
                      <a:pt x="446" y="136"/>
                    </a:lnTo>
                    <a:lnTo>
                      <a:pt x="444" y="138"/>
                    </a:lnTo>
                    <a:lnTo>
                      <a:pt x="440" y="142"/>
                    </a:lnTo>
                    <a:lnTo>
                      <a:pt x="434" y="144"/>
                    </a:lnTo>
                    <a:lnTo>
                      <a:pt x="428" y="146"/>
                    </a:lnTo>
                    <a:lnTo>
                      <a:pt x="422" y="148"/>
                    </a:lnTo>
                    <a:lnTo>
                      <a:pt x="418" y="146"/>
                    </a:lnTo>
                    <a:lnTo>
                      <a:pt x="416" y="144"/>
                    </a:lnTo>
                    <a:lnTo>
                      <a:pt x="414" y="140"/>
                    </a:lnTo>
                    <a:lnTo>
                      <a:pt x="392" y="120"/>
                    </a:lnTo>
                    <a:lnTo>
                      <a:pt x="382" y="114"/>
                    </a:lnTo>
                    <a:lnTo>
                      <a:pt x="376" y="108"/>
                    </a:lnTo>
                    <a:lnTo>
                      <a:pt x="374" y="104"/>
                    </a:lnTo>
                    <a:lnTo>
                      <a:pt x="374" y="100"/>
                    </a:lnTo>
                    <a:lnTo>
                      <a:pt x="372" y="92"/>
                    </a:lnTo>
                    <a:lnTo>
                      <a:pt x="370" y="86"/>
                    </a:lnTo>
                    <a:lnTo>
                      <a:pt x="366" y="88"/>
                    </a:lnTo>
                    <a:lnTo>
                      <a:pt x="364" y="90"/>
                    </a:lnTo>
                    <a:lnTo>
                      <a:pt x="366" y="94"/>
                    </a:lnTo>
                    <a:lnTo>
                      <a:pt x="368" y="98"/>
                    </a:lnTo>
                    <a:lnTo>
                      <a:pt x="368" y="100"/>
                    </a:lnTo>
                    <a:lnTo>
                      <a:pt x="370" y="100"/>
                    </a:lnTo>
                    <a:lnTo>
                      <a:pt x="368" y="102"/>
                    </a:lnTo>
                    <a:lnTo>
                      <a:pt x="358" y="120"/>
                    </a:lnTo>
                    <a:lnTo>
                      <a:pt x="340" y="116"/>
                    </a:lnTo>
                    <a:lnTo>
                      <a:pt x="336" y="114"/>
                    </a:lnTo>
                    <a:lnTo>
                      <a:pt x="336" y="112"/>
                    </a:lnTo>
                    <a:lnTo>
                      <a:pt x="336" y="106"/>
                    </a:lnTo>
                    <a:lnTo>
                      <a:pt x="336" y="100"/>
                    </a:lnTo>
                    <a:lnTo>
                      <a:pt x="332" y="94"/>
                    </a:lnTo>
                    <a:lnTo>
                      <a:pt x="318" y="84"/>
                    </a:lnTo>
                    <a:lnTo>
                      <a:pt x="316" y="82"/>
                    </a:lnTo>
                    <a:lnTo>
                      <a:pt x="314" y="84"/>
                    </a:lnTo>
                    <a:lnTo>
                      <a:pt x="312" y="86"/>
                    </a:lnTo>
                    <a:lnTo>
                      <a:pt x="298" y="84"/>
                    </a:lnTo>
                    <a:lnTo>
                      <a:pt x="292" y="82"/>
                    </a:lnTo>
                    <a:lnTo>
                      <a:pt x="288" y="80"/>
                    </a:lnTo>
                    <a:lnTo>
                      <a:pt x="288" y="76"/>
                    </a:lnTo>
                    <a:lnTo>
                      <a:pt x="288" y="70"/>
                    </a:lnTo>
                    <a:lnTo>
                      <a:pt x="290" y="68"/>
                    </a:lnTo>
                    <a:lnTo>
                      <a:pt x="284" y="56"/>
                    </a:lnTo>
                    <a:lnTo>
                      <a:pt x="256" y="58"/>
                    </a:lnTo>
                    <a:lnTo>
                      <a:pt x="256" y="64"/>
                    </a:lnTo>
                    <a:lnTo>
                      <a:pt x="254" y="68"/>
                    </a:lnTo>
                    <a:lnTo>
                      <a:pt x="252" y="70"/>
                    </a:lnTo>
                    <a:lnTo>
                      <a:pt x="248" y="72"/>
                    </a:lnTo>
                    <a:lnTo>
                      <a:pt x="240" y="72"/>
                    </a:lnTo>
                    <a:lnTo>
                      <a:pt x="234" y="68"/>
                    </a:lnTo>
                    <a:lnTo>
                      <a:pt x="234" y="66"/>
                    </a:lnTo>
                    <a:lnTo>
                      <a:pt x="226" y="56"/>
                    </a:lnTo>
                    <a:lnTo>
                      <a:pt x="224" y="48"/>
                    </a:lnTo>
                    <a:lnTo>
                      <a:pt x="220" y="40"/>
                    </a:lnTo>
                    <a:lnTo>
                      <a:pt x="212" y="46"/>
                    </a:lnTo>
                    <a:lnTo>
                      <a:pt x="202" y="50"/>
                    </a:lnTo>
                    <a:lnTo>
                      <a:pt x="200" y="50"/>
                    </a:lnTo>
                    <a:lnTo>
                      <a:pt x="196" y="48"/>
                    </a:lnTo>
                    <a:lnTo>
                      <a:pt x="194" y="46"/>
                    </a:lnTo>
                    <a:lnTo>
                      <a:pt x="186" y="48"/>
                    </a:lnTo>
                    <a:lnTo>
                      <a:pt x="164" y="54"/>
                    </a:lnTo>
                    <a:lnTo>
                      <a:pt x="158" y="58"/>
                    </a:lnTo>
                    <a:lnTo>
                      <a:pt x="152" y="58"/>
                    </a:lnTo>
                    <a:lnTo>
                      <a:pt x="150" y="58"/>
                    </a:lnTo>
                    <a:lnTo>
                      <a:pt x="140" y="56"/>
                    </a:lnTo>
                    <a:lnTo>
                      <a:pt x="134" y="52"/>
                    </a:lnTo>
                    <a:lnTo>
                      <a:pt x="120" y="42"/>
                    </a:lnTo>
                    <a:lnTo>
                      <a:pt x="104"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7" name="黑龙江"/>
              <p:cNvSpPr>
                <a:spLocks/>
              </p:cNvSpPr>
              <p:nvPr/>
            </p:nvSpPr>
            <p:spPr bwMode="auto">
              <a:xfrm>
                <a:off x="5516563" y="1208088"/>
                <a:ext cx="1311275" cy="1192213"/>
              </a:xfrm>
              <a:custGeom>
                <a:avLst/>
                <a:gdLst>
                  <a:gd name="T0" fmla="*/ 2147483646 w 718"/>
                  <a:gd name="T1" fmla="*/ 2147483646 h 652"/>
                  <a:gd name="T2" fmla="*/ 2147483646 w 718"/>
                  <a:gd name="T3" fmla="*/ 2147483646 h 652"/>
                  <a:gd name="T4" fmla="*/ 2147483646 w 718"/>
                  <a:gd name="T5" fmla="*/ 2147483646 h 652"/>
                  <a:gd name="T6" fmla="*/ 2147483646 w 718"/>
                  <a:gd name="T7" fmla="*/ 2147483646 h 652"/>
                  <a:gd name="T8" fmla="*/ 2147483646 w 718"/>
                  <a:gd name="T9" fmla="*/ 2147483646 h 652"/>
                  <a:gd name="T10" fmla="*/ 2147483646 w 718"/>
                  <a:gd name="T11" fmla="*/ 2147483646 h 652"/>
                  <a:gd name="T12" fmla="*/ 2147483646 w 718"/>
                  <a:gd name="T13" fmla="*/ 2147483646 h 652"/>
                  <a:gd name="T14" fmla="*/ 2147483646 w 718"/>
                  <a:gd name="T15" fmla="*/ 2147483646 h 652"/>
                  <a:gd name="T16" fmla="*/ 2147483646 w 718"/>
                  <a:gd name="T17" fmla="*/ 2147483646 h 652"/>
                  <a:gd name="T18" fmla="*/ 2147483646 w 718"/>
                  <a:gd name="T19" fmla="*/ 2147483646 h 652"/>
                  <a:gd name="T20" fmla="*/ 2147483646 w 718"/>
                  <a:gd name="T21" fmla="*/ 2147483646 h 652"/>
                  <a:gd name="T22" fmla="*/ 2147483646 w 718"/>
                  <a:gd name="T23" fmla="*/ 2147483646 h 652"/>
                  <a:gd name="T24" fmla="*/ 2147483646 w 718"/>
                  <a:gd name="T25" fmla="*/ 2147483646 h 652"/>
                  <a:gd name="T26" fmla="*/ 2147483646 w 718"/>
                  <a:gd name="T27" fmla="*/ 0 h 652"/>
                  <a:gd name="T28" fmla="*/ 2147483646 w 718"/>
                  <a:gd name="T29" fmla="*/ 2147483646 h 652"/>
                  <a:gd name="T30" fmla="*/ 2147483646 w 718"/>
                  <a:gd name="T31" fmla="*/ 2147483646 h 652"/>
                  <a:gd name="T32" fmla="*/ 0 w 718"/>
                  <a:gd name="T33" fmla="*/ 2147483646 h 652"/>
                  <a:gd name="T34" fmla="*/ 2147483646 w 718"/>
                  <a:gd name="T35" fmla="*/ 2147483646 h 652"/>
                  <a:gd name="T36" fmla="*/ 2147483646 w 718"/>
                  <a:gd name="T37" fmla="*/ 2147483646 h 652"/>
                  <a:gd name="T38" fmla="*/ 2147483646 w 718"/>
                  <a:gd name="T39" fmla="*/ 2147483646 h 652"/>
                  <a:gd name="T40" fmla="*/ 2147483646 w 718"/>
                  <a:gd name="T41" fmla="*/ 2147483646 h 652"/>
                  <a:gd name="T42" fmla="*/ 2147483646 w 718"/>
                  <a:gd name="T43" fmla="*/ 2147483646 h 652"/>
                  <a:gd name="T44" fmla="*/ 2147483646 w 718"/>
                  <a:gd name="T45" fmla="*/ 2147483646 h 652"/>
                  <a:gd name="T46" fmla="*/ 2147483646 w 718"/>
                  <a:gd name="T47" fmla="*/ 2147483646 h 652"/>
                  <a:gd name="T48" fmla="*/ 2147483646 w 718"/>
                  <a:gd name="T49" fmla="*/ 2147483646 h 652"/>
                  <a:gd name="T50" fmla="*/ 2147483646 w 718"/>
                  <a:gd name="T51" fmla="*/ 2147483646 h 652"/>
                  <a:gd name="T52" fmla="*/ 2147483646 w 718"/>
                  <a:gd name="T53" fmla="*/ 2147483646 h 652"/>
                  <a:gd name="T54" fmla="*/ 2147483646 w 718"/>
                  <a:gd name="T55" fmla="*/ 2147483646 h 652"/>
                  <a:gd name="T56" fmla="*/ 2147483646 w 718"/>
                  <a:gd name="T57" fmla="*/ 2147483646 h 652"/>
                  <a:gd name="T58" fmla="*/ 2147483646 w 718"/>
                  <a:gd name="T59" fmla="*/ 2147483646 h 652"/>
                  <a:gd name="T60" fmla="*/ 2147483646 w 718"/>
                  <a:gd name="T61" fmla="*/ 2147483646 h 652"/>
                  <a:gd name="T62" fmla="*/ 2147483646 w 718"/>
                  <a:gd name="T63" fmla="*/ 2147483646 h 652"/>
                  <a:gd name="T64" fmla="*/ 2147483646 w 718"/>
                  <a:gd name="T65" fmla="*/ 2147483646 h 652"/>
                  <a:gd name="T66" fmla="*/ 2147483646 w 718"/>
                  <a:gd name="T67" fmla="*/ 2147483646 h 652"/>
                  <a:gd name="T68" fmla="*/ 2147483646 w 718"/>
                  <a:gd name="T69" fmla="*/ 2147483646 h 652"/>
                  <a:gd name="T70" fmla="*/ 2147483646 w 718"/>
                  <a:gd name="T71" fmla="*/ 2147483646 h 652"/>
                  <a:gd name="T72" fmla="*/ 2147483646 w 718"/>
                  <a:gd name="T73" fmla="*/ 2147483646 h 652"/>
                  <a:gd name="T74" fmla="*/ 2147483646 w 718"/>
                  <a:gd name="T75" fmla="*/ 2147483646 h 652"/>
                  <a:gd name="T76" fmla="*/ 2147483646 w 718"/>
                  <a:gd name="T77" fmla="*/ 2147483646 h 652"/>
                  <a:gd name="T78" fmla="*/ 2147483646 w 718"/>
                  <a:gd name="T79" fmla="*/ 2147483646 h 652"/>
                  <a:gd name="T80" fmla="*/ 2147483646 w 718"/>
                  <a:gd name="T81" fmla="*/ 2147483646 h 652"/>
                  <a:gd name="T82" fmla="*/ 2147483646 w 718"/>
                  <a:gd name="T83" fmla="*/ 2147483646 h 652"/>
                  <a:gd name="T84" fmla="*/ 2147483646 w 718"/>
                  <a:gd name="T85" fmla="*/ 2147483646 h 652"/>
                  <a:gd name="T86" fmla="*/ 2147483646 w 718"/>
                  <a:gd name="T87" fmla="*/ 2147483646 h 652"/>
                  <a:gd name="T88" fmla="*/ 2147483646 w 718"/>
                  <a:gd name="T89" fmla="*/ 2147483646 h 652"/>
                  <a:gd name="T90" fmla="*/ 2147483646 w 718"/>
                  <a:gd name="T91" fmla="*/ 2147483646 h 652"/>
                  <a:gd name="T92" fmla="*/ 2147483646 w 718"/>
                  <a:gd name="T93" fmla="*/ 2147483646 h 652"/>
                  <a:gd name="T94" fmla="*/ 2147483646 w 718"/>
                  <a:gd name="T95" fmla="*/ 2147483646 h 652"/>
                  <a:gd name="T96" fmla="*/ 2147483646 w 718"/>
                  <a:gd name="T97" fmla="*/ 2147483646 h 652"/>
                  <a:gd name="T98" fmla="*/ 2147483646 w 718"/>
                  <a:gd name="T99" fmla="*/ 2147483646 h 652"/>
                  <a:gd name="T100" fmla="*/ 2147483646 w 718"/>
                  <a:gd name="T101" fmla="*/ 2147483646 h 652"/>
                  <a:gd name="T102" fmla="*/ 2147483646 w 718"/>
                  <a:gd name="T103" fmla="*/ 2147483646 h 652"/>
                  <a:gd name="T104" fmla="*/ 2147483646 w 718"/>
                  <a:gd name="T105" fmla="*/ 2147483646 h 652"/>
                  <a:gd name="T106" fmla="*/ 2147483646 w 718"/>
                  <a:gd name="T107" fmla="*/ 2147483646 h 652"/>
                  <a:gd name="T108" fmla="*/ 2147483646 w 718"/>
                  <a:gd name="T109" fmla="*/ 2147483646 h 652"/>
                  <a:gd name="T110" fmla="*/ 2147483646 w 718"/>
                  <a:gd name="T111" fmla="*/ 2147483646 h 652"/>
                  <a:gd name="T112" fmla="*/ 2147483646 w 718"/>
                  <a:gd name="T113" fmla="*/ 2147483646 h 652"/>
                  <a:gd name="T114" fmla="*/ 2147483646 w 718"/>
                  <a:gd name="T115" fmla="*/ 2147483646 h 652"/>
                  <a:gd name="T116" fmla="*/ 2147483646 w 718"/>
                  <a:gd name="T117" fmla="*/ 2147483646 h 652"/>
                  <a:gd name="T118" fmla="*/ 2147483646 w 718"/>
                  <a:gd name="T119" fmla="*/ 2147483646 h 652"/>
                  <a:gd name="T120" fmla="*/ 2147483646 w 718"/>
                  <a:gd name="T121" fmla="*/ 2147483646 h 652"/>
                  <a:gd name="T122" fmla="*/ 2147483646 w 718"/>
                  <a:gd name="T123" fmla="*/ 2147483646 h 65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18" h="652">
                    <a:moveTo>
                      <a:pt x="716" y="382"/>
                    </a:moveTo>
                    <a:lnTo>
                      <a:pt x="704" y="302"/>
                    </a:lnTo>
                    <a:lnTo>
                      <a:pt x="706" y="302"/>
                    </a:lnTo>
                    <a:lnTo>
                      <a:pt x="712" y="290"/>
                    </a:lnTo>
                    <a:lnTo>
                      <a:pt x="714" y="284"/>
                    </a:lnTo>
                    <a:lnTo>
                      <a:pt x="714" y="280"/>
                    </a:lnTo>
                    <a:lnTo>
                      <a:pt x="710" y="274"/>
                    </a:lnTo>
                    <a:lnTo>
                      <a:pt x="704" y="270"/>
                    </a:lnTo>
                    <a:lnTo>
                      <a:pt x="700" y="260"/>
                    </a:lnTo>
                    <a:lnTo>
                      <a:pt x="700" y="250"/>
                    </a:lnTo>
                    <a:lnTo>
                      <a:pt x="700" y="234"/>
                    </a:lnTo>
                    <a:lnTo>
                      <a:pt x="692" y="234"/>
                    </a:lnTo>
                    <a:lnTo>
                      <a:pt x="684" y="236"/>
                    </a:lnTo>
                    <a:lnTo>
                      <a:pt x="674" y="240"/>
                    </a:lnTo>
                    <a:lnTo>
                      <a:pt x="666" y="248"/>
                    </a:lnTo>
                    <a:lnTo>
                      <a:pt x="662" y="254"/>
                    </a:lnTo>
                    <a:lnTo>
                      <a:pt x="660" y="262"/>
                    </a:lnTo>
                    <a:lnTo>
                      <a:pt x="652" y="268"/>
                    </a:lnTo>
                    <a:lnTo>
                      <a:pt x="644" y="272"/>
                    </a:lnTo>
                    <a:lnTo>
                      <a:pt x="632" y="276"/>
                    </a:lnTo>
                    <a:lnTo>
                      <a:pt x="628" y="302"/>
                    </a:lnTo>
                    <a:lnTo>
                      <a:pt x="626" y="302"/>
                    </a:lnTo>
                    <a:lnTo>
                      <a:pt x="618" y="318"/>
                    </a:lnTo>
                    <a:lnTo>
                      <a:pt x="618" y="320"/>
                    </a:lnTo>
                    <a:lnTo>
                      <a:pt x="616" y="320"/>
                    </a:lnTo>
                    <a:lnTo>
                      <a:pt x="536" y="334"/>
                    </a:lnTo>
                    <a:lnTo>
                      <a:pt x="534" y="334"/>
                    </a:lnTo>
                    <a:lnTo>
                      <a:pt x="510" y="308"/>
                    </a:lnTo>
                    <a:lnTo>
                      <a:pt x="518" y="302"/>
                    </a:lnTo>
                    <a:lnTo>
                      <a:pt x="508" y="290"/>
                    </a:lnTo>
                    <a:lnTo>
                      <a:pt x="498" y="282"/>
                    </a:lnTo>
                    <a:lnTo>
                      <a:pt x="496" y="280"/>
                    </a:lnTo>
                    <a:lnTo>
                      <a:pt x="496" y="278"/>
                    </a:lnTo>
                    <a:lnTo>
                      <a:pt x="492" y="258"/>
                    </a:lnTo>
                    <a:lnTo>
                      <a:pt x="470" y="258"/>
                    </a:lnTo>
                    <a:lnTo>
                      <a:pt x="452" y="246"/>
                    </a:lnTo>
                    <a:lnTo>
                      <a:pt x="388" y="236"/>
                    </a:lnTo>
                    <a:lnTo>
                      <a:pt x="336" y="234"/>
                    </a:lnTo>
                    <a:lnTo>
                      <a:pt x="334" y="234"/>
                    </a:lnTo>
                    <a:lnTo>
                      <a:pt x="332" y="234"/>
                    </a:lnTo>
                    <a:lnTo>
                      <a:pt x="330" y="232"/>
                    </a:lnTo>
                    <a:lnTo>
                      <a:pt x="298" y="164"/>
                    </a:lnTo>
                    <a:lnTo>
                      <a:pt x="286" y="146"/>
                    </a:lnTo>
                    <a:lnTo>
                      <a:pt x="258" y="110"/>
                    </a:lnTo>
                    <a:lnTo>
                      <a:pt x="230" y="76"/>
                    </a:lnTo>
                    <a:lnTo>
                      <a:pt x="216" y="62"/>
                    </a:lnTo>
                    <a:lnTo>
                      <a:pt x="170" y="18"/>
                    </a:lnTo>
                    <a:lnTo>
                      <a:pt x="164" y="14"/>
                    </a:lnTo>
                    <a:lnTo>
                      <a:pt x="108" y="12"/>
                    </a:lnTo>
                    <a:lnTo>
                      <a:pt x="106" y="12"/>
                    </a:lnTo>
                    <a:lnTo>
                      <a:pt x="106" y="10"/>
                    </a:lnTo>
                    <a:lnTo>
                      <a:pt x="94" y="6"/>
                    </a:lnTo>
                    <a:lnTo>
                      <a:pt x="80" y="0"/>
                    </a:lnTo>
                    <a:lnTo>
                      <a:pt x="76" y="0"/>
                    </a:lnTo>
                    <a:lnTo>
                      <a:pt x="70" y="0"/>
                    </a:lnTo>
                    <a:lnTo>
                      <a:pt x="54" y="4"/>
                    </a:lnTo>
                    <a:lnTo>
                      <a:pt x="34" y="12"/>
                    </a:lnTo>
                    <a:lnTo>
                      <a:pt x="8" y="24"/>
                    </a:lnTo>
                    <a:lnTo>
                      <a:pt x="6" y="26"/>
                    </a:lnTo>
                    <a:lnTo>
                      <a:pt x="8" y="36"/>
                    </a:lnTo>
                    <a:lnTo>
                      <a:pt x="8" y="38"/>
                    </a:lnTo>
                    <a:lnTo>
                      <a:pt x="2" y="52"/>
                    </a:lnTo>
                    <a:lnTo>
                      <a:pt x="0" y="52"/>
                    </a:lnTo>
                    <a:lnTo>
                      <a:pt x="0" y="62"/>
                    </a:lnTo>
                    <a:lnTo>
                      <a:pt x="0" y="72"/>
                    </a:lnTo>
                    <a:lnTo>
                      <a:pt x="4" y="82"/>
                    </a:lnTo>
                    <a:lnTo>
                      <a:pt x="10" y="86"/>
                    </a:lnTo>
                    <a:lnTo>
                      <a:pt x="22" y="86"/>
                    </a:lnTo>
                    <a:lnTo>
                      <a:pt x="32" y="88"/>
                    </a:lnTo>
                    <a:lnTo>
                      <a:pt x="36" y="86"/>
                    </a:lnTo>
                    <a:lnTo>
                      <a:pt x="38" y="76"/>
                    </a:lnTo>
                    <a:lnTo>
                      <a:pt x="42" y="70"/>
                    </a:lnTo>
                    <a:lnTo>
                      <a:pt x="50" y="70"/>
                    </a:lnTo>
                    <a:lnTo>
                      <a:pt x="78" y="78"/>
                    </a:lnTo>
                    <a:lnTo>
                      <a:pt x="84" y="80"/>
                    </a:lnTo>
                    <a:lnTo>
                      <a:pt x="74" y="94"/>
                    </a:lnTo>
                    <a:lnTo>
                      <a:pt x="74" y="114"/>
                    </a:lnTo>
                    <a:lnTo>
                      <a:pt x="76" y="118"/>
                    </a:lnTo>
                    <a:lnTo>
                      <a:pt x="80" y="124"/>
                    </a:lnTo>
                    <a:lnTo>
                      <a:pt x="96" y="140"/>
                    </a:lnTo>
                    <a:lnTo>
                      <a:pt x="108" y="148"/>
                    </a:lnTo>
                    <a:lnTo>
                      <a:pt x="116" y="150"/>
                    </a:lnTo>
                    <a:lnTo>
                      <a:pt x="120" y="150"/>
                    </a:lnTo>
                    <a:lnTo>
                      <a:pt x="124" y="148"/>
                    </a:lnTo>
                    <a:lnTo>
                      <a:pt x="138" y="134"/>
                    </a:lnTo>
                    <a:lnTo>
                      <a:pt x="148" y="128"/>
                    </a:lnTo>
                    <a:lnTo>
                      <a:pt x="170" y="124"/>
                    </a:lnTo>
                    <a:lnTo>
                      <a:pt x="176" y="110"/>
                    </a:lnTo>
                    <a:lnTo>
                      <a:pt x="194" y="100"/>
                    </a:lnTo>
                    <a:lnTo>
                      <a:pt x="212" y="110"/>
                    </a:lnTo>
                    <a:lnTo>
                      <a:pt x="214" y="110"/>
                    </a:lnTo>
                    <a:lnTo>
                      <a:pt x="230" y="138"/>
                    </a:lnTo>
                    <a:lnTo>
                      <a:pt x="236" y="156"/>
                    </a:lnTo>
                    <a:lnTo>
                      <a:pt x="236" y="158"/>
                    </a:lnTo>
                    <a:lnTo>
                      <a:pt x="232" y="182"/>
                    </a:lnTo>
                    <a:lnTo>
                      <a:pt x="238" y="196"/>
                    </a:lnTo>
                    <a:lnTo>
                      <a:pt x="238" y="198"/>
                    </a:lnTo>
                    <a:lnTo>
                      <a:pt x="234" y="216"/>
                    </a:lnTo>
                    <a:lnTo>
                      <a:pt x="234" y="232"/>
                    </a:lnTo>
                    <a:lnTo>
                      <a:pt x="240" y="250"/>
                    </a:lnTo>
                    <a:lnTo>
                      <a:pt x="242" y="258"/>
                    </a:lnTo>
                    <a:lnTo>
                      <a:pt x="240" y="272"/>
                    </a:lnTo>
                    <a:lnTo>
                      <a:pt x="240" y="274"/>
                    </a:lnTo>
                    <a:lnTo>
                      <a:pt x="232" y="284"/>
                    </a:lnTo>
                    <a:lnTo>
                      <a:pt x="232" y="286"/>
                    </a:lnTo>
                    <a:lnTo>
                      <a:pt x="224" y="294"/>
                    </a:lnTo>
                    <a:lnTo>
                      <a:pt x="222" y="312"/>
                    </a:lnTo>
                    <a:lnTo>
                      <a:pt x="228" y="330"/>
                    </a:lnTo>
                    <a:lnTo>
                      <a:pt x="228" y="332"/>
                    </a:lnTo>
                    <a:lnTo>
                      <a:pt x="222" y="360"/>
                    </a:lnTo>
                    <a:lnTo>
                      <a:pt x="218" y="364"/>
                    </a:lnTo>
                    <a:lnTo>
                      <a:pt x="214" y="366"/>
                    </a:lnTo>
                    <a:lnTo>
                      <a:pt x="206" y="364"/>
                    </a:lnTo>
                    <a:lnTo>
                      <a:pt x="198" y="356"/>
                    </a:lnTo>
                    <a:lnTo>
                      <a:pt x="190" y="358"/>
                    </a:lnTo>
                    <a:lnTo>
                      <a:pt x="180" y="370"/>
                    </a:lnTo>
                    <a:lnTo>
                      <a:pt x="168" y="402"/>
                    </a:lnTo>
                    <a:lnTo>
                      <a:pt x="168" y="404"/>
                    </a:lnTo>
                    <a:lnTo>
                      <a:pt x="156" y="414"/>
                    </a:lnTo>
                    <a:lnTo>
                      <a:pt x="154" y="414"/>
                    </a:lnTo>
                    <a:lnTo>
                      <a:pt x="148" y="414"/>
                    </a:lnTo>
                    <a:lnTo>
                      <a:pt x="136" y="434"/>
                    </a:lnTo>
                    <a:lnTo>
                      <a:pt x="142" y="446"/>
                    </a:lnTo>
                    <a:lnTo>
                      <a:pt x="144" y="446"/>
                    </a:lnTo>
                    <a:lnTo>
                      <a:pt x="160" y="466"/>
                    </a:lnTo>
                    <a:lnTo>
                      <a:pt x="160" y="468"/>
                    </a:lnTo>
                    <a:lnTo>
                      <a:pt x="160" y="474"/>
                    </a:lnTo>
                    <a:lnTo>
                      <a:pt x="178" y="476"/>
                    </a:lnTo>
                    <a:lnTo>
                      <a:pt x="180" y="492"/>
                    </a:lnTo>
                    <a:lnTo>
                      <a:pt x="180" y="494"/>
                    </a:lnTo>
                    <a:lnTo>
                      <a:pt x="182" y="512"/>
                    </a:lnTo>
                    <a:lnTo>
                      <a:pt x="188" y="516"/>
                    </a:lnTo>
                    <a:lnTo>
                      <a:pt x="204" y="512"/>
                    </a:lnTo>
                    <a:lnTo>
                      <a:pt x="218" y="502"/>
                    </a:lnTo>
                    <a:lnTo>
                      <a:pt x="222" y="502"/>
                    </a:lnTo>
                    <a:lnTo>
                      <a:pt x="226" y="528"/>
                    </a:lnTo>
                    <a:lnTo>
                      <a:pt x="234" y="538"/>
                    </a:lnTo>
                    <a:lnTo>
                      <a:pt x="236" y="540"/>
                    </a:lnTo>
                    <a:lnTo>
                      <a:pt x="242" y="550"/>
                    </a:lnTo>
                    <a:lnTo>
                      <a:pt x="254" y="560"/>
                    </a:lnTo>
                    <a:lnTo>
                      <a:pt x="258" y="562"/>
                    </a:lnTo>
                    <a:lnTo>
                      <a:pt x="262" y="562"/>
                    </a:lnTo>
                    <a:lnTo>
                      <a:pt x="266" y="564"/>
                    </a:lnTo>
                    <a:lnTo>
                      <a:pt x="274" y="560"/>
                    </a:lnTo>
                    <a:lnTo>
                      <a:pt x="282" y="558"/>
                    </a:lnTo>
                    <a:lnTo>
                      <a:pt x="292" y="554"/>
                    </a:lnTo>
                    <a:lnTo>
                      <a:pt x="296" y="552"/>
                    </a:lnTo>
                    <a:lnTo>
                      <a:pt x="308" y="552"/>
                    </a:lnTo>
                    <a:lnTo>
                      <a:pt x="312" y="552"/>
                    </a:lnTo>
                    <a:lnTo>
                      <a:pt x="316" y="554"/>
                    </a:lnTo>
                    <a:lnTo>
                      <a:pt x="332" y="544"/>
                    </a:lnTo>
                    <a:lnTo>
                      <a:pt x="334" y="544"/>
                    </a:lnTo>
                    <a:lnTo>
                      <a:pt x="334" y="546"/>
                    </a:lnTo>
                    <a:lnTo>
                      <a:pt x="336" y="544"/>
                    </a:lnTo>
                    <a:lnTo>
                      <a:pt x="338" y="546"/>
                    </a:lnTo>
                    <a:lnTo>
                      <a:pt x="344" y="556"/>
                    </a:lnTo>
                    <a:lnTo>
                      <a:pt x="346" y="562"/>
                    </a:lnTo>
                    <a:lnTo>
                      <a:pt x="354" y="574"/>
                    </a:lnTo>
                    <a:lnTo>
                      <a:pt x="360" y="576"/>
                    </a:lnTo>
                    <a:lnTo>
                      <a:pt x="362" y="576"/>
                    </a:lnTo>
                    <a:lnTo>
                      <a:pt x="360" y="574"/>
                    </a:lnTo>
                    <a:lnTo>
                      <a:pt x="360" y="570"/>
                    </a:lnTo>
                    <a:lnTo>
                      <a:pt x="360" y="566"/>
                    </a:lnTo>
                    <a:lnTo>
                      <a:pt x="364" y="564"/>
                    </a:lnTo>
                    <a:lnTo>
                      <a:pt x="370" y="562"/>
                    </a:lnTo>
                    <a:lnTo>
                      <a:pt x="398" y="562"/>
                    </a:lnTo>
                    <a:lnTo>
                      <a:pt x="400" y="562"/>
                    </a:lnTo>
                    <a:lnTo>
                      <a:pt x="402" y="562"/>
                    </a:lnTo>
                    <a:lnTo>
                      <a:pt x="412" y="580"/>
                    </a:lnTo>
                    <a:lnTo>
                      <a:pt x="410" y="588"/>
                    </a:lnTo>
                    <a:lnTo>
                      <a:pt x="422" y="590"/>
                    </a:lnTo>
                    <a:lnTo>
                      <a:pt x="422" y="588"/>
                    </a:lnTo>
                    <a:lnTo>
                      <a:pt x="422" y="586"/>
                    </a:lnTo>
                    <a:lnTo>
                      <a:pt x="426" y="584"/>
                    </a:lnTo>
                    <a:lnTo>
                      <a:pt x="454" y="602"/>
                    </a:lnTo>
                    <a:lnTo>
                      <a:pt x="456" y="608"/>
                    </a:lnTo>
                    <a:lnTo>
                      <a:pt x="458" y="612"/>
                    </a:lnTo>
                    <a:lnTo>
                      <a:pt x="458" y="624"/>
                    </a:lnTo>
                    <a:lnTo>
                      <a:pt x="468" y="626"/>
                    </a:lnTo>
                    <a:lnTo>
                      <a:pt x="474" y="616"/>
                    </a:lnTo>
                    <a:lnTo>
                      <a:pt x="470" y="608"/>
                    </a:lnTo>
                    <a:lnTo>
                      <a:pt x="470" y="602"/>
                    </a:lnTo>
                    <a:lnTo>
                      <a:pt x="472" y="598"/>
                    </a:lnTo>
                    <a:lnTo>
                      <a:pt x="474" y="596"/>
                    </a:lnTo>
                    <a:lnTo>
                      <a:pt x="478" y="594"/>
                    </a:lnTo>
                    <a:lnTo>
                      <a:pt x="478" y="592"/>
                    </a:lnTo>
                    <a:lnTo>
                      <a:pt x="480" y="590"/>
                    </a:lnTo>
                    <a:lnTo>
                      <a:pt x="486" y="590"/>
                    </a:lnTo>
                    <a:lnTo>
                      <a:pt x="490" y="594"/>
                    </a:lnTo>
                    <a:lnTo>
                      <a:pt x="492" y="598"/>
                    </a:lnTo>
                    <a:lnTo>
                      <a:pt x="496" y="614"/>
                    </a:lnTo>
                    <a:lnTo>
                      <a:pt x="496" y="616"/>
                    </a:lnTo>
                    <a:lnTo>
                      <a:pt x="498" y="618"/>
                    </a:lnTo>
                    <a:lnTo>
                      <a:pt x="502" y="622"/>
                    </a:lnTo>
                    <a:lnTo>
                      <a:pt x="510" y="626"/>
                    </a:lnTo>
                    <a:lnTo>
                      <a:pt x="512" y="626"/>
                    </a:lnTo>
                    <a:lnTo>
                      <a:pt x="538" y="652"/>
                    </a:lnTo>
                    <a:lnTo>
                      <a:pt x="550" y="648"/>
                    </a:lnTo>
                    <a:lnTo>
                      <a:pt x="548" y="644"/>
                    </a:lnTo>
                    <a:lnTo>
                      <a:pt x="544" y="638"/>
                    </a:lnTo>
                    <a:lnTo>
                      <a:pt x="544" y="634"/>
                    </a:lnTo>
                    <a:lnTo>
                      <a:pt x="544" y="630"/>
                    </a:lnTo>
                    <a:lnTo>
                      <a:pt x="546" y="626"/>
                    </a:lnTo>
                    <a:lnTo>
                      <a:pt x="556" y="618"/>
                    </a:lnTo>
                    <a:lnTo>
                      <a:pt x="570" y="606"/>
                    </a:lnTo>
                    <a:lnTo>
                      <a:pt x="586" y="616"/>
                    </a:lnTo>
                    <a:lnTo>
                      <a:pt x="588" y="616"/>
                    </a:lnTo>
                    <a:lnTo>
                      <a:pt x="592" y="598"/>
                    </a:lnTo>
                    <a:lnTo>
                      <a:pt x="592" y="596"/>
                    </a:lnTo>
                    <a:lnTo>
                      <a:pt x="594" y="594"/>
                    </a:lnTo>
                    <a:lnTo>
                      <a:pt x="608" y="596"/>
                    </a:lnTo>
                    <a:lnTo>
                      <a:pt x="610" y="600"/>
                    </a:lnTo>
                    <a:lnTo>
                      <a:pt x="612" y="606"/>
                    </a:lnTo>
                    <a:lnTo>
                      <a:pt x="610" y="610"/>
                    </a:lnTo>
                    <a:lnTo>
                      <a:pt x="606" y="616"/>
                    </a:lnTo>
                    <a:lnTo>
                      <a:pt x="610" y="618"/>
                    </a:lnTo>
                    <a:lnTo>
                      <a:pt x="620" y="622"/>
                    </a:lnTo>
                    <a:lnTo>
                      <a:pt x="628" y="626"/>
                    </a:lnTo>
                    <a:lnTo>
                      <a:pt x="630" y="626"/>
                    </a:lnTo>
                    <a:lnTo>
                      <a:pt x="640" y="630"/>
                    </a:lnTo>
                    <a:lnTo>
                      <a:pt x="648" y="630"/>
                    </a:lnTo>
                    <a:lnTo>
                      <a:pt x="636" y="572"/>
                    </a:lnTo>
                    <a:lnTo>
                      <a:pt x="630" y="568"/>
                    </a:lnTo>
                    <a:lnTo>
                      <a:pt x="624" y="562"/>
                    </a:lnTo>
                    <a:lnTo>
                      <a:pt x="614" y="546"/>
                    </a:lnTo>
                    <a:lnTo>
                      <a:pt x="610" y="538"/>
                    </a:lnTo>
                    <a:lnTo>
                      <a:pt x="612" y="528"/>
                    </a:lnTo>
                    <a:lnTo>
                      <a:pt x="616" y="518"/>
                    </a:lnTo>
                    <a:lnTo>
                      <a:pt x="624" y="506"/>
                    </a:lnTo>
                    <a:lnTo>
                      <a:pt x="636" y="494"/>
                    </a:lnTo>
                    <a:lnTo>
                      <a:pt x="650" y="482"/>
                    </a:lnTo>
                    <a:lnTo>
                      <a:pt x="662" y="482"/>
                    </a:lnTo>
                    <a:lnTo>
                      <a:pt x="672" y="486"/>
                    </a:lnTo>
                    <a:lnTo>
                      <a:pt x="692" y="486"/>
                    </a:lnTo>
                    <a:lnTo>
                      <a:pt x="698" y="482"/>
                    </a:lnTo>
                    <a:lnTo>
                      <a:pt x="704" y="476"/>
                    </a:lnTo>
                    <a:lnTo>
                      <a:pt x="714" y="452"/>
                    </a:lnTo>
                    <a:lnTo>
                      <a:pt x="718" y="442"/>
                    </a:lnTo>
                    <a:lnTo>
                      <a:pt x="718" y="426"/>
                    </a:lnTo>
                    <a:lnTo>
                      <a:pt x="716"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8" name="山东"/>
              <p:cNvSpPr>
                <a:spLocks/>
              </p:cNvSpPr>
              <p:nvPr/>
            </p:nvSpPr>
            <p:spPr bwMode="auto">
              <a:xfrm>
                <a:off x="5256213" y="3346451"/>
                <a:ext cx="793750" cy="498475"/>
              </a:xfrm>
              <a:custGeom>
                <a:avLst/>
                <a:gdLst>
                  <a:gd name="T0" fmla="*/ 2147483646 w 434"/>
                  <a:gd name="T1" fmla="*/ 2147483646 h 272"/>
                  <a:gd name="T2" fmla="*/ 2147483646 w 434"/>
                  <a:gd name="T3" fmla="*/ 2147483646 h 272"/>
                  <a:gd name="T4" fmla="*/ 2147483646 w 434"/>
                  <a:gd name="T5" fmla="*/ 0 h 272"/>
                  <a:gd name="T6" fmla="*/ 2147483646 w 434"/>
                  <a:gd name="T7" fmla="*/ 2147483646 h 272"/>
                  <a:gd name="T8" fmla="*/ 2147483646 w 434"/>
                  <a:gd name="T9" fmla="*/ 2147483646 h 272"/>
                  <a:gd name="T10" fmla="*/ 2147483646 w 434"/>
                  <a:gd name="T11" fmla="*/ 2147483646 h 272"/>
                  <a:gd name="T12" fmla="*/ 2147483646 w 434"/>
                  <a:gd name="T13" fmla="*/ 2147483646 h 272"/>
                  <a:gd name="T14" fmla="*/ 2147483646 w 434"/>
                  <a:gd name="T15" fmla="*/ 2147483646 h 272"/>
                  <a:gd name="T16" fmla="*/ 2147483646 w 434"/>
                  <a:gd name="T17" fmla="*/ 0 h 272"/>
                  <a:gd name="T18" fmla="*/ 2147483646 w 434"/>
                  <a:gd name="T19" fmla="*/ 2147483646 h 272"/>
                  <a:gd name="T20" fmla="*/ 2147483646 w 434"/>
                  <a:gd name="T21" fmla="*/ 2147483646 h 272"/>
                  <a:gd name="T22" fmla="*/ 2147483646 w 434"/>
                  <a:gd name="T23" fmla="*/ 2147483646 h 272"/>
                  <a:gd name="T24" fmla="*/ 2147483646 w 434"/>
                  <a:gd name="T25" fmla="*/ 2147483646 h 272"/>
                  <a:gd name="T26" fmla="*/ 2147483646 w 434"/>
                  <a:gd name="T27" fmla="*/ 2147483646 h 272"/>
                  <a:gd name="T28" fmla="*/ 2147483646 w 434"/>
                  <a:gd name="T29" fmla="*/ 2147483646 h 272"/>
                  <a:gd name="T30" fmla="*/ 2147483646 w 434"/>
                  <a:gd name="T31" fmla="*/ 2147483646 h 272"/>
                  <a:gd name="T32" fmla="*/ 0 w 434"/>
                  <a:gd name="T33" fmla="*/ 2147483646 h 272"/>
                  <a:gd name="T34" fmla="*/ 2147483646 w 434"/>
                  <a:gd name="T35" fmla="*/ 2147483646 h 272"/>
                  <a:gd name="T36" fmla="*/ 2147483646 w 434"/>
                  <a:gd name="T37" fmla="*/ 2147483646 h 272"/>
                  <a:gd name="T38" fmla="*/ 2147483646 w 434"/>
                  <a:gd name="T39" fmla="*/ 2147483646 h 272"/>
                  <a:gd name="T40" fmla="*/ 2147483646 w 434"/>
                  <a:gd name="T41" fmla="*/ 2147483646 h 272"/>
                  <a:gd name="T42" fmla="*/ 2147483646 w 434"/>
                  <a:gd name="T43" fmla="*/ 2147483646 h 272"/>
                  <a:gd name="T44" fmla="*/ 2147483646 w 434"/>
                  <a:gd name="T45" fmla="*/ 2147483646 h 272"/>
                  <a:gd name="T46" fmla="*/ 2147483646 w 434"/>
                  <a:gd name="T47" fmla="*/ 2147483646 h 272"/>
                  <a:gd name="T48" fmla="*/ 2147483646 w 434"/>
                  <a:gd name="T49" fmla="*/ 2147483646 h 272"/>
                  <a:gd name="T50" fmla="*/ 2147483646 w 434"/>
                  <a:gd name="T51" fmla="*/ 2147483646 h 272"/>
                  <a:gd name="T52" fmla="*/ 2147483646 w 434"/>
                  <a:gd name="T53" fmla="*/ 2147483646 h 272"/>
                  <a:gd name="T54" fmla="*/ 2147483646 w 434"/>
                  <a:gd name="T55" fmla="*/ 2147483646 h 272"/>
                  <a:gd name="T56" fmla="*/ 2147483646 w 434"/>
                  <a:gd name="T57" fmla="*/ 2147483646 h 272"/>
                  <a:gd name="T58" fmla="*/ 2147483646 w 434"/>
                  <a:gd name="T59" fmla="*/ 2147483646 h 272"/>
                  <a:gd name="T60" fmla="*/ 2147483646 w 434"/>
                  <a:gd name="T61" fmla="*/ 2147483646 h 272"/>
                  <a:gd name="T62" fmla="*/ 2147483646 w 434"/>
                  <a:gd name="T63" fmla="*/ 2147483646 h 272"/>
                  <a:gd name="T64" fmla="*/ 2147483646 w 434"/>
                  <a:gd name="T65" fmla="*/ 2147483646 h 272"/>
                  <a:gd name="T66" fmla="*/ 2147483646 w 434"/>
                  <a:gd name="T67" fmla="*/ 2147483646 h 272"/>
                  <a:gd name="T68" fmla="*/ 2147483646 w 434"/>
                  <a:gd name="T69" fmla="*/ 2147483646 h 272"/>
                  <a:gd name="T70" fmla="*/ 2147483646 w 434"/>
                  <a:gd name="T71" fmla="*/ 2147483646 h 272"/>
                  <a:gd name="T72" fmla="*/ 2147483646 w 434"/>
                  <a:gd name="T73" fmla="*/ 2147483646 h 272"/>
                  <a:gd name="T74" fmla="*/ 2147483646 w 434"/>
                  <a:gd name="T75" fmla="*/ 2147483646 h 272"/>
                  <a:gd name="T76" fmla="*/ 2147483646 w 434"/>
                  <a:gd name="T77" fmla="*/ 2147483646 h 272"/>
                  <a:gd name="T78" fmla="*/ 2147483646 w 434"/>
                  <a:gd name="T79" fmla="*/ 2147483646 h 272"/>
                  <a:gd name="T80" fmla="*/ 2147483646 w 434"/>
                  <a:gd name="T81" fmla="*/ 2147483646 h 272"/>
                  <a:gd name="T82" fmla="*/ 2147483646 w 434"/>
                  <a:gd name="T83" fmla="*/ 2147483646 h 272"/>
                  <a:gd name="T84" fmla="*/ 2147483646 w 434"/>
                  <a:gd name="T85" fmla="*/ 2147483646 h 272"/>
                  <a:gd name="T86" fmla="*/ 2147483646 w 434"/>
                  <a:gd name="T87" fmla="*/ 2147483646 h 272"/>
                  <a:gd name="T88" fmla="*/ 2147483646 w 434"/>
                  <a:gd name="T89" fmla="*/ 2147483646 h 272"/>
                  <a:gd name="T90" fmla="*/ 2147483646 w 434"/>
                  <a:gd name="T91" fmla="*/ 2147483646 h 272"/>
                  <a:gd name="T92" fmla="*/ 2147483646 w 434"/>
                  <a:gd name="T93" fmla="*/ 2147483646 h 272"/>
                  <a:gd name="T94" fmla="*/ 2147483646 w 434"/>
                  <a:gd name="T95" fmla="*/ 2147483646 h 272"/>
                  <a:gd name="T96" fmla="*/ 2147483646 w 434"/>
                  <a:gd name="T97" fmla="*/ 2147483646 h 272"/>
                  <a:gd name="T98" fmla="*/ 2147483646 w 434"/>
                  <a:gd name="T99" fmla="*/ 2147483646 h 272"/>
                  <a:gd name="T100" fmla="*/ 2147483646 w 434"/>
                  <a:gd name="T101" fmla="*/ 2147483646 h 27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34" h="272">
                    <a:moveTo>
                      <a:pt x="396" y="8"/>
                    </a:moveTo>
                    <a:lnTo>
                      <a:pt x="396" y="8"/>
                    </a:lnTo>
                    <a:lnTo>
                      <a:pt x="394" y="12"/>
                    </a:lnTo>
                    <a:lnTo>
                      <a:pt x="388" y="14"/>
                    </a:lnTo>
                    <a:lnTo>
                      <a:pt x="358" y="12"/>
                    </a:lnTo>
                    <a:lnTo>
                      <a:pt x="330" y="6"/>
                    </a:lnTo>
                    <a:lnTo>
                      <a:pt x="314" y="0"/>
                    </a:lnTo>
                    <a:lnTo>
                      <a:pt x="270" y="42"/>
                    </a:lnTo>
                    <a:lnTo>
                      <a:pt x="272" y="60"/>
                    </a:lnTo>
                    <a:lnTo>
                      <a:pt x="268" y="62"/>
                    </a:lnTo>
                    <a:lnTo>
                      <a:pt x="246" y="64"/>
                    </a:lnTo>
                    <a:lnTo>
                      <a:pt x="228" y="62"/>
                    </a:lnTo>
                    <a:lnTo>
                      <a:pt x="222" y="62"/>
                    </a:lnTo>
                    <a:lnTo>
                      <a:pt x="218" y="60"/>
                    </a:lnTo>
                    <a:lnTo>
                      <a:pt x="214" y="56"/>
                    </a:lnTo>
                    <a:lnTo>
                      <a:pt x="212" y="52"/>
                    </a:lnTo>
                    <a:lnTo>
                      <a:pt x="208" y="2"/>
                    </a:lnTo>
                    <a:lnTo>
                      <a:pt x="168" y="0"/>
                    </a:lnTo>
                    <a:lnTo>
                      <a:pt x="152" y="36"/>
                    </a:lnTo>
                    <a:lnTo>
                      <a:pt x="150" y="20"/>
                    </a:lnTo>
                    <a:lnTo>
                      <a:pt x="148" y="6"/>
                    </a:lnTo>
                    <a:lnTo>
                      <a:pt x="144" y="0"/>
                    </a:lnTo>
                    <a:lnTo>
                      <a:pt x="128" y="8"/>
                    </a:lnTo>
                    <a:lnTo>
                      <a:pt x="120" y="18"/>
                    </a:lnTo>
                    <a:lnTo>
                      <a:pt x="118" y="20"/>
                    </a:lnTo>
                    <a:lnTo>
                      <a:pt x="102" y="24"/>
                    </a:lnTo>
                    <a:lnTo>
                      <a:pt x="78" y="48"/>
                    </a:lnTo>
                    <a:lnTo>
                      <a:pt x="56" y="70"/>
                    </a:lnTo>
                    <a:lnTo>
                      <a:pt x="12" y="128"/>
                    </a:lnTo>
                    <a:lnTo>
                      <a:pt x="22" y="148"/>
                    </a:lnTo>
                    <a:lnTo>
                      <a:pt x="22" y="152"/>
                    </a:lnTo>
                    <a:lnTo>
                      <a:pt x="20" y="152"/>
                    </a:lnTo>
                    <a:lnTo>
                      <a:pt x="20" y="156"/>
                    </a:lnTo>
                    <a:lnTo>
                      <a:pt x="20" y="160"/>
                    </a:lnTo>
                    <a:lnTo>
                      <a:pt x="24" y="172"/>
                    </a:lnTo>
                    <a:lnTo>
                      <a:pt x="32" y="188"/>
                    </a:lnTo>
                    <a:lnTo>
                      <a:pt x="34" y="198"/>
                    </a:lnTo>
                    <a:lnTo>
                      <a:pt x="34" y="206"/>
                    </a:lnTo>
                    <a:lnTo>
                      <a:pt x="34" y="208"/>
                    </a:lnTo>
                    <a:lnTo>
                      <a:pt x="0" y="228"/>
                    </a:lnTo>
                    <a:lnTo>
                      <a:pt x="0" y="236"/>
                    </a:lnTo>
                    <a:lnTo>
                      <a:pt x="16" y="244"/>
                    </a:lnTo>
                    <a:lnTo>
                      <a:pt x="18" y="248"/>
                    </a:lnTo>
                    <a:lnTo>
                      <a:pt x="18" y="252"/>
                    </a:lnTo>
                    <a:lnTo>
                      <a:pt x="22" y="256"/>
                    </a:lnTo>
                    <a:lnTo>
                      <a:pt x="36" y="264"/>
                    </a:lnTo>
                    <a:lnTo>
                      <a:pt x="64" y="272"/>
                    </a:lnTo>
                    <a:lnTo>
                      <a:pt x="74" y="266"/>
                    </a:lnTo>
                    <a:lnTo>
                      <a:pt x="84" y="252"/>
                    </a:lnTo>
                    <a:lnTo>
                      <a:pt x="92" y="230"/>
                    </a:lnTo>
                    <a:lnTo>
                      <a:pt x="114" y="238"/>
                    </a:lnTo>
                    <a:lnTo>
                      <a:pt x="118" y="240"/>
                    </a:lnTo>
                    <a:lnTo>
                      <a:pt x="118" y="242"/>
                    </a:lnTo>
                    <a:lnTo>
                      <a:pt x="118" y="244"/>
                    </a:lnTo>
                    <a:lnTo>
                      <a:pt x="116" y="250"/>
                    </a:lnTo>
                    <a:lnTo>
                      <a:pt x="116" y="256"/>
                    </a:lnTo>
                    <a:lnTo>
                      <a:pt x="118" y="260"/>
                    </a:lnTo>
                    <a:lnTo>
                      <a:pt x="124" y="264"/>
                    </a:lnTo>
                    <a:lnTo>
                      <a:pt x="148" y="264"/>
                    </a:lnTo>
                    <a:lnTo>
                      <a:pt x="160" y="260"/>
                    </a:lnTo>
                    <a:lnTo>
                      <a:pt x="170" y="256"/>
                    </a:lnTo>
                    <a:lnTo>
                      <a:pt x="172" y="252"/>
                    </a:lnTo>
                    <a:lnTo>
                      <a:pt x="176" y="252"/>
                    </a:lnTo>
                    <a:lnTo>
                      <a:pt x="184" y="252"/>
                    </a:lnTo>
                    <a:lnTo>
                      <a:pt x="198" y="256"/>
                    </a:lnTo>
                    <a:lnTo>
                      <a:pt x="202" y="258"/>
                    </a:lnTo>
                    <a:lnTo>
                      <a:pt x="208" y="264"/>
                    </a:lnTo>
                    <a:lnTo>
                      <a:pt x="212" y="250"/>
                    </a:lnTo>
                    <a:lnTo>
                      <a:pt x="214" y="248"/>
                    </a:lnTo>
                    <a:lnTo>
                      <a:pt x="216" y="248"/>
                    </a:lnTo>
                    <a:lnTo>
                      <a:pt x="220" y="242"/>
                    </a:lnTo>
                    <a:lnTo>
                      <a:pt x="224" y="236"/>
                    </a:lnTo>
                    <a:lnTo>
                      <a:pt x="230" y="228"/>
                    </a:lnTo>
                    <a:lnTo>
                      <a:pt x="238" y="220"/>
                    </a:lnTo>
                    <a:lnTo>
                      <a:pt x="248" y="214"/>
                    </a:lnTo>
                    <a:lnTo>
                      <a:pt x="250" y="212"/>
                    </a:lnTo>
                    <a:lnTo>
                      <a:pt x="250" y="214"/>
                    </a:lnTo>
                    <a:lnTo>
                      <a:pt x="252" y="214"/>
                    </a:lnTo>
                    <a:lnTo>
                      <a:pt x="258" y="216"/>
                    </a:lnTo>
                    <a:lnTo>
                      <a:pt x="260" y="216"/>
                    </a:lnTo>
                    <a:lnTo>
                      <a:pt x="268" y="176"/>
                    </a:lnTo>
                    <a:lnTo>
                      <a:pt x="280" y="172"/>
                    </a:lnTo>
                    <a:lnTo>
                      <a:pt x="290" y="166"/>
                    </a:lnTo>
                    <a:lnTo>
                      <a:pt x="296" y="160"/>
                    </a:lnTo>
                    <a:lnTo>
                      <a:pt x="298" y="156"/>
                    </a:lnTo>
                    <a:lnTo>
                      <a:pt x="300" y="150"/>
                    </a:lnTo>
                    <a:lnTo>
                      <a:pt x="296" y="138"/>
                    </a:lnTo>
                    <a:lnTo>
                      <a:pt x="294" y="128"/>
                    </a:lnTo>
                    <a:lnTo>
                      <a:pt x="296" y="122"/>
                    </a:lnTo>
                    <a:lnTo>
                      <a:pt x="298" y="120"/>
                    </a:lnTo>
                    <a:lnTo>
                      <a:pt x="302" y="120"/>
                    </a:lnTo>
                    <a:lnTo>
                      <a:pt x="310" y="120"/>
                    </a:lnTo>
                    <a:lnTo>
                      <a:pt x="320" y="124"/>
                    </a:lnTo>
                    <a:lnTo>
                      <a:pt x="322" y="112"/>
                    </a:lnTo>
                    <a:lnTo>
                      <a:pt x="322" y="110"/>
                    </a:lnTo>
                    <a:lnTo>
                      <a:pt x="322" y="108"/>
                    </a:lnTo>
                    <a:lnTo>
                      <a:pt x="336" y="102"/>
                    </a:lnTo>
                    <a:lnTo>
                      <a:pt x="338" y="96"/>
                    </a:lnTo>
                    <a:lnTo>
                      <a:pt x="330" y="96"/>
                    </a:lnTo>
                    <a:lnTo>
                      <a:pt x="328" y="94"/>
                    </a:lnTo>
                    <a:lnTo>
                      <a:pt x="328" y="90"/>
                    </a:lnTo>
                    <a:lnTo>
                      <a:pt x="328" y="88"/>
                    </a:lnTo>
                    <a:lnTo>
                      <a:pt x="330" y="86"/>
                    </a:lnTo>
                    <a:lnTo>
                      <a:pt x="332" y="86"/>
                    </a:lnTo>
                    <a:lnTo>
                      <a:pt x="334" y="86"/>
                    </a:lnTo>
                    <a:lnTo>
                      <a:pt x="342" y="84"/>
                    </a:lnTo>
                    <a:lnTo>
                      <a:pt x="352" y="76"/>
                    </a:lnTo>
                    <a:lnTo>
                      <a:pt x="404" y="40"/>
                    </a:lnTo>
                    <a:lnTo>
                      <a:pt x="420" y="48"/>
                    </a:lnTo>
                    <a:lnTo>
                      <a:pt x="428" y="48"/>
                    </a:lnTo>
                    <a:lnTo>
                      <a:pt x="424" y="30"/>
                    </a:lnTo>
                    <a:lnTo>
                      <a:pt x="424" y="28"/>
                    </a:lnTo>
                    <a:lnTo>
                      <a:pt x="434" y="12"/>
                    </a:lnTo>
                    <a:lnTo>
                      <a:pt x="432" y="12"/>
                    </a:lnTo>
                    <a:lnTo>
                      <a:pt x="426" y="12"/>
                    </a:lnTo>
                    <a:lnTo>
                      <a:pt x="426" y="14"/>
                    </a:lnTo>
                    <a:lnTo>
                      <a:pt x="424" y="14"/>
                    </a:lnTo>
                    <a:lnTo>
                      <a:pt x="408" y="16"/>
                    </a:lnTo>
                    <a:lnTo>
                      <a:pt x="404" y="16"/>
                    </a:lnTo>
                    <a:lnTo>
                      <a:pt x="404" y="12"/>
                    </a:lnTo>
                    <a:lnTo>
                      <a:pt x="400" y="8"/>
                    </a:lnTo>
                    <a:lnTo>
                      <a:pt x="396"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9" name="上海"/>
              <p:cNvSpPr>
                <a:spLocks/>
              </p:cNvSpPr>
              <p:nvPr/>
            </p:nvSpPr>
            <p:spPr bwMode="auto">
              <a:xfrm>
                <a:off x="5997575" y="4173538"/>
                <a:ext cx="125413" cy="109538"/>
              </a:xfrm>
              <a:custGeom>
                <a:avLst/>
                <a:gdLst>
                  <a:gd name="T0" fmla="*/ 2147483646 w 68"/>
                  <a:gd name="T1" fmla="*/ 2147483646 h 60"/>
                  <a:gd name="T2" fmla="*/ 2147483646 w 68"/>
                  <a:gd name="T3" fmla="*/ 2147483646 h 60"/>
                  <a:gd name="T4" fmla="*/ 2147483646 w 68"/>
                  <a:gd name="T5" fmla="*/ 2147483646 h 60"/>
                  <a:gd name="T6" fmla="*/ 2147483646 w 68"/>
                  <a:gd name="T7" fmla="*/ 2147483646 h 60"/>
                  <a:gd name="T8" fmla="*/ 2147483646 w 68"/>
                  <a:gd name="T9" fmla="*/ 2147483646 h 60"/>
                  <a:gd name="T10" fmla="*/ 2147483646 w 68"/>
                  <a:gd name="T11" fmla="*/ 2147483646 h 60"/>
                  <a:gd name="T12" fmla="*/ 2147483646 w 68"/>
                  <a:gd name="T13" fmla="*/ 2147483646 h 60"/>
                  <a:gd name="T14" fmla="*/ 2147483646 w 68"/>
                  <a:gd name="T15" fmla="*/ 2147483646 h 60"/>
                  <a:gd name="T16" fmla="*/ 2147483646 w 68"/>
                  <a:gd name="T17" fmla="*/ 0 h 60"/>
                  <a:gd name="T18" fmla="*/ 2147483646 w 68"/>
                  <a:gd name="T19" fmla="*/ 0 h 60"/>
                  <a:gd name="T20" fmla="*/ 2147483646 w 68"/>
                  <a:gd name="T21" fmla="*/ 0 h 60"/>
                  <a:gd name="T22" fmla="*/ 2147483646 w 68"/>
                  <a:gd name="T23" fmla="*/ 2147483646 h 60"/>
                  <a:gd name="T24" fmla="*/ 2147483646 w 68"/>
                  <a:gd name="T25" fmla="*/ 2147483646 h 60"/>
                  <a:gd name="T26" fmla="*/ 2147483646 w 68"/>
                  <a:gd name="T27" fmla="*/ 2147483646 h 60"/>
                  <a:gd name="T28" fmla="*/ 2147483646 w 68"/>
                  <a:gd name="T29" fmla="*/ 2147483646 h 60"/>
                  <a:gd name="T30" fmla="*/ 2147483646 w 68"/>
                  <a:gd name="T31" fmla="*/ 2147483646 h 60"/>
                  <a:gd name="T32" fmla="*/ 0 w 68"/>
                  <a:gd name="T33" fmla="*/ 2147483646 h 60"/>
                  <a:gd name="T34" fmla="*/ 2147483646 w 68"/>
                  <a:gd name="T35" fmla="*/ 2147483646 h 60"/>
                  <a:gd name="T36" fmla="*/ 2147483646 w 68"/>
                  <a:gd name="T37" fmla="*/ 2147483646 h 60"/>
                  <a:gd name="T38" fmla="*/ 2147483646 w 68"/>
                  <a:gd name="T39" fmla="*/ 2147483646 h 60"/>
                  <a:gd name="T40" fmla="*/ 2147483646 w 68"/>
                  <a:gd name="T41" fmla="*/ 2147483646 h 60"/>
                  <a:gd name="T42" fmla="*/ 2147483646 w 68"/>
                  <a:gd name="T43" fmla="*/ 2147483646 h 60"/>
                  <a:gd name="T44" fmla="*/ 2147483646 w 68"/>
                  <a:gd name="T45" fmla="*/ 2147483646 h 60"/>
                  <a:gd name="T46" fmla="*/ 2147483646 w 68"/>
                  <a:gd name="T47" fmla="*/ 2147483646 h 60"/>
                  <a:gd name="T48" fmla="*/ 2147483646 w 68"/>
                  <a:gd name="T49" fmla="*/ 2147483646 h 60"/>
                  <a:gd name="T50" fmla="*/ 2147483646 w 68"/>
                  <a:gd name="T51" fmla="*/ 2147483646 h 60"/>
                  <a:gd name="T52" fmla="*/ 2147483646 w 68"/>
                  <a:gd name="T53" fmla="*/ 2147483646 h 60"/>
                  <a:gd name="T54" fmla="*/ 2147483646 w 68"/>
                  <a:gd name="T55" fmla="*/ 2147483646 h 60"/>
                  <a:gd name="T56" fmla="*/ 2147483646 w 68"/>
                  <a:gd name="T57" fmla="*/ 2147483646 h 60"/>
                  <a:gd name="T58" fmla="*/ 2147483646 w 68"/>
                  <a:gd name="T59" fmla="*/ 2147483646 h 60"/>
                  <a:gd name="T60" fmla="*/ 2147483646 w 68"/>
                  <a:gd name="T61" fmla="*/ 2147483646 h 60"/>
                  <a:gd name="T62" fmla="*/ 2147483646 w 68"/>
                  <a:gd name="T63" fmla="*/ 2147483646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8" h="60">
                    <a:moveTo>
                      <a:pt x="62" y="32"/>
                    </a:moveTo>
                    <a:lnTo>
                      <a:pt x="68" y="24"/>
                    </a:lnTo>
                    <a:lnTo>
                      <a:pt x="48" y="8"/>
                    </a:lnTo>
                    <a:lnTo>
                      <a:pt x="40" y="4"/>
                    </a:lnTo>
                    <a:lnTo>
                      <a:pt x="34" y="0"/>
                    </a:lnTo>
                    <a:lnTo>
                      <a:pt x="28" y="0"/>
                    </a:lnTo>
                    <a:lnTo>
                      <a:pt x="22" y="0"/>
                    </a:lnTo>
                    <a:lnTo>
                      <a:pt x="14" y="2"/>
                    </a:lnTo>
                    <a:lnTo>
                      <a:pt x="14" y="20"/>
                    </a:lnTo>
                    <a:lnTo>
                      <a:pt x="10" y="28"/>
                    </a:lnTo>
                    <a:lnTo>
                      <a:pt x="4" y="36"/>
                    </a:lnTo>
                    <a:lnTo>
                      <a:pt x="0" y="40"/>
                    </a:lnTo>
                    <a:lnTo>
                      <a:pt x="8" y="48"/>
                    </a:lnTo>
                    <a:lnTo>
                      <a:pt x="10" y="48"/>
                    </a:lnTo>
                    <a:lnTo>
                      <a:pt x="12" y="56"/>
                    </a:lnTo>
                    <a:lnTo>
                      <a:pt x="22" y="60"/>
                    </a:lnTo>
                    <a:lnTo>
                      <a:pt x="28" y="56"/>
                    </a:lnTo>
                    <a:lnTo>
                      <a:pt x="34" y="54"/>
                    </a:lnTo>
                    <a:lnTo>
                      <a:pt x="52" y="58"/>
                    </a:lnTo>
                    <a:lnTo>
                      <a:pt x="52" y="52"/>
                    </a:lnTo>
                    <a:lnTo>
                      <a:pt x="54" y="44"/>
                    </a:lnTo>
                    <a:lnTo>
                      <a:pt x="56" y="38"/>
                    </a:lnTo>
                    <a:lnTo>
                      <a:pt x="58" y="34"/>
                    </a:lnTo>
                    <a:lnTo>
                      <a:pt x="62"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0" name="江苏"/>
              <p:cNvSpPr>
                <a:spLocks/>
              </p:cNvSpPr>
              <p:nvPr/>
            </p:nvSpPr>
            <p:spPr bwMode="auto">
              <a:xfrm>
                <a:off x="5416550" y="3752851"/>
                <a:ext cx="692150" cy="533400"/>
              </a:xfrm>
              <a:custGeom>
                <a:avLst/>
                <a:gdLst>
                  <a:gd name="T0" fmla="*/ 2147483646 w 378"/>
                  <a:gd name="T1" fmla="*/ 2147483646 h 292"/>
                  <a:gd name="T2" fmla="*/ 2147483646 w 378"/>
                  <a:gd name="T3" fmla="*/ 2147483646 h 292"/>
                  <a:gd name="T4" fmla="*/ 2147483646 w 378"/>
                  <a:gd name="T5" fmla="*/ 2147483646 h 292"/>
                  <a:gd name="T6" fmla="*/ 2147483646 w 378"/>
                  <a:gd name="T7" fmla="*/ 2147483646 h 292"/>
                  <a:gd name="T8" fmla="*/ 2147483646 w 378"/>
                  <a:gd name="T9" fmla="*/ 2147483646 h 292"/>
                  <a:gd name="T10" fmla="*/ 2147483646 w 378"/>
                  <a:gd name="T11" fmla="*/ 0 h 292"/>
                  <a:gd name="T12" fmla="*/ 2147483646 w 378"/>
                  <a:gd name="T13" fmla="*/ 2147483646 h 292"/>
                  <a:gd name="T14" fmla="*/ 2147483646 w 378"/>
                  <a:gd name="T15" fmla="*/ 2147483646 h 292"/>
                  <a:gd name="T16" fmla="*/ 2147483646 w 378"/>
                  <a:gd name="T17" fmla="*/ 2147483646 h 292"/>
                  <a:gd name="T18" fmla="*/ 2147483646 w 378"/>
                  <a:gd name="T19" fmla="*/ 2147483646 h 292"/>
                  <a:gd name="T20" fmla="*/ 2147483646 w 378"/>
                  <a:gd name="T21" fmla="*/ 2147483646 h 292"/>
                  <a:gd name="T22" fmla="*/ 2147483646 w 378"/>
                  <a:gd name="T23" fmla="*/ 2147483646 h 292"/>
                  <a:gd name="T24" fmla="*/ 2147483646 w 378"/>
                  <a:gd name="T25" fmla="*/ 2147483646 h 292"/>
                  <a:gd name="T26" fmla="*/ 2147483646 w 378"/>
                  <a:gd name="T27" fmla="*/ 2147483646 h 292"/>
                  <a:gd name="T28" fmla="*/ 2147483646 w 378"/>
                  <a:gd name="T29" fmla="*/ 2147483646 h 292"/>
                  <a:gd name="T30" fmla="*/ 2147483646 w 378"/>
                  <a:gd name="T31" fmla="*/ 2147483646 h 292"/>
                  <a:gd name="T32" fmla="*/ 2147483646 w 378"/>
                  <a:gd name="T33" fmla="*/ 2147483646 h 292"/>
                  <a:gd name="T34" fmla="*/ 2147483646 w 378"/>
                  <a:gd name="T35" fmla="*/ 2147483646 h 292"/>
                  <a:gd name="T36" fmla="*/ 2147483646 w 378"/>
                  <a:gd name="T37" fmla="*/ 2147483646 h 292"/>
                  <a:gd name="T38" fmla="*/ 2147483646 w 378"/>
                  <a:gd name="T39" fmla="*/ 2147483646 h 292"/>
                  <a:gd name="T40" fmla="*/ 2147483646 w 378"/>
                  <a:gd name="T41" fmla="*/ 2147483646 h 292"/>
                  <a:gd name="T42" fmla="*/ 2147483646 w 378"/>
                  <a:gd name="T43" fmla="*/ 2147483646 h 292"/>
                  <a:gd name="T44" fmla="*/ 2147483646 w 378"/>
                  <a:gd name="T45" fmla="*/ 2147483646 h 292"/>
                  <a:gd name="T46" fmla="*/ 2147483646 w 378"/>
                  <a:gd name="T47" fmla="*/ 2147483646 h 292"/>
                  <a:gd name="T48" fmla="*/ 2147483646 w 378"/>
                  <a:gd name="T49" fmla="*/ 2147483646 h 292"/>
                  <a:gd name="T50" fmla="*/ 2147483646 w 378"/>
                  <a:gd name="T51" fmla="*/ 2147483646 h 292"/>
                  <a:gd name="T52" fmla="*/ 2147483646 w 378"/>
                  <a:gd name="T53" fmla="*/ 2147483646 h 292"/>
                  <a:gd name="T54" fmla="*/ 2147483646 w 378"/>
                  <a:gd name="T55" fmla="*/ 2147483646 h 292"/>
                  <a:gd name="T56" fmla="*/ 2147483646 w 378"/>
                  <a:gd name="T57" fmla="*/ 2147483646 h 292"/>
                  <a:gd name="T58" fmla="*/ 2147483646 w 378"/>
                  <a:gd name="T59" fmla="*/ 2147483646 h 292"/>
                  <a:gd name="T60" fmla="*/ 2147483646 w 378"/>
                  <a:gd name="T61" fmla="*/ 2147483646 h 292"/>
                  <a:gd name="T62" fmla="*/ 2147483646 w 378"/>
                  <a:gd name="T63" fmla="*/ 2147483646 h 292"/>
                  <a:gd name="T64" fmla="*/ 2147483646 w 378"/>
                  <a:gd name="T65" fmla="*/ 2147483646 h 292"/>
                  <a:gd name="T66" fmla="*/ 2147483646 w 378"/>
                  <a:gd name="T67" fmla="*/ 2147483646 h 292"/>
                  <a:gd name="T68" fmla="*/ 2147483646 w 378"/>
                  <a:gd name="T69" fmla="*/ 2147483646 h 292"/>
                  <a:gd name="T70" fmla="*/ 2147483646 w 378"/>
                  <a:gd name="T71" fmla="*/ 2147483646 h 292"/>
                  <a:gd name="T72" fmla="*/ 2147483646 w 378"/>
                  <a:gd name="T73" fmla="*/ 2147483646 h 292"/>
                  <a:gd name="T74" fmla="*/ 2147483646 w 378"/>
                  <a:gd name="T75" fmla="*/ 2147483646 h 292"/>
                  <a:gd name="T76" fmla="*/ 2147483646 w 378"/>
                  <a:gd name="T77" fmla="*/ 2147483646 h 292"/>
                  <a:gd name="T78" fmla="*/ 2147483646 w 378"/>
                  <a:gd name="T79" fmla="*/ 2147483646 h 292"/>
                  <a:gd name="T80" fmla="*/ 2147483646 w 378"/>
                  <a:gd name="T81" fmla="*/ 2147483646 h 292"/>
                  <a:gd name="T82" fmla="*/ 2147483646 w 378"/>
                  <a:gd name="T83" fmla="*/ 2147483646 h 292"/>
                  <a:gd name="T84" fmla="*/ 2147483646 w 378"/>
                  <a:gd name="T85" fmla="*/ 2147483646 h 292"/>
                  <a:gd name="T86" fmla="*/ 2147483646 w 378"/>
                  <a:gd name="T87" fmla="*/ 2147483646 h 292"/>
                  <a:gd name="T88" fmla="*/ 2147483646 w 378"/>
                  <a:gd name="T89" fmla="*/ 2147483646 h 292"/>
                  <a:gd name="T90" fmla="*/ 2147483646 w 378"/>
                  <a:gd name="T91" fmla="*/ 2147483646 h 292"/>
                  <a:gd name="T92" fmla="*/ 2147483646 w 378"/>
                  <a:gd name="T93" fmla="*/ 2147483646 h 292"/>
                  <a:gd name="T94" fmla="*/ 2147483646 w 378"/>
                  <a:gd name="T95" fmla="*/ 2147483646 h 292"/>
                  <a:gd name="T96" fmla="*/ 2147483646 w 378"/>
                  <a:gd name="T97" fmla="*/ 2147483646 h 292"/>
                  <a:gd name="T98" fmla="*/ 2147483646 w 378"/>
                  <a:gd name="T99" fmla="*/ 2147483646 h 292"/>
                  <a:gd name="T100" fmla="*/ 2147483646 w 378"/>
                  <a:gd name="T101" fmla="*/ 2147483646 h 2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78" h="292">
                    <a:moveTo>
                      <a:pt x="264" y="86"/>
                    </a:moveTo>
                    <a:lnTo>
                      <a:pt x="264" y="86"/>
                    </a:lnTo>
                    <a:lnTo>
                      <a:pt x="258" y="78"/>
                    </a:lnTo>
                    <a:lnTo>
                      <a:pt x="252" y="70"/>
                    </a:lnTo>
                    <a:lnTo>
                      <a:pt x="240" y="46"/>
                    </a:lnTo>
                    <a:lnTo>
                      <a:pt x="226" y="44"/>
                    </a:lnTo>
                    <a:lnTo>
                      <a:pt x="214" y="42"/>
                    </a:lnTo>
                    <a:lnTo>
                      <a:pt x="204" y="38"/>
                    </a:lnTo>
                    <a:lnTo>
                      <a:pt x="198" y="34"/>
                    </a:lnTo>
                    <a:lnTo>
                      <a:pt x="194" y="28"/>
                    </a:lnTo>
                    <a:lnTo>
                      <a:pt x="188" y="24"/>
                    </a:lnTo>
                    <a:lnTo>
                      <a:pt x="170" y="18"/>
                    </a:lnTo>
                    <a:lnTo>
                      <a:pt x="166" y="16"/>
                    </a:lnTo>
                    <a:lnTo>
                      <a:pt x="170" y="2"/>
                    </a:lnTo>
                    <a:lnTo>
                      <a:pt x="168" y="2"/>
                    </a:lnTo>
                    <a:lnTo>
                      <a:pt x="164" y="0"/>
                    </a:lnTo>
                    <a:lnTo>
                      <a:pt x="152" y="8"/>
                    </a:lnTo>
                    <a:lnTo>
                      <a:pt x="148" y="12"/>
                    </a:lnTo>
                    <a:lnTo>
                      <a:pt x="144" y="16"/>
                    </a:lnTo>
                    <a:lnTo>
                      <a:pt x="140" y="26"/>
                    </a:lnTo>
                    <a:lnTo>
                      <a:pt x="132" y="32"/>
                    </a:lnTo>
                    <a:lnTo>
                      <a:pt x="126" y="46"/>
                    </a:lnTo>
                    <a:lnTo>
                      <a:pt x="124" y="50"/>
                    </a:lnTo>
                    <a:lnTo>
                      <a:pt x="120" y="52"/>
                    </a:lnTo>
                    <a:lnTo>
                      <a:pt x="118" y="52"/>
                    </a:lnTo>
                    <a:lnTo>
                      <a:pt x="116" y="48"/>
                    </a:lnTo>
                    <a:lnTo>
                      <a:pt x="108" y="42"/>
                    </a:lnTo>
                    <a:lnTo>
                      <a:pt x="102" y="40"/>
                    </a:lnTo>
                    <a:lnTo>
                      <a:pt x="96" y="38"/>
                    </a:lnTo>
                    <a:lnTo>
                      <a:pt x="88" y="40"/>
                    </a:lnTo>
                    <a:lnTo>
                      <a:pt x="76" y="46"/>
                    </a:lnTo>
                    <a:lnTo>
                      <a:pt x="62" y="50"/>
                    </a:lnTo>
                    <a:lnTo>
                      <a:pt x="32" y="50"/>
                    </a:lnTo>
                    <a:lnTo>
                      <a:pt x="26" y="44"/>
                    </a:lnTo>
                    <a:lnTo>
                      <a:pt x="22" y="38"/>
                    </a:lnTo>
                    <a:lnTo>
                      <a:pt x="20" y="32"/>
                    </a:lnTo>
                    <a:lnTo>
                      <a:pt x="20" y="22"/>
                    </a:lnTo>
                    <a:lnTo>
                      <a:pt x="8" y="18"/>
                    </a:lnTo>
                    <a:lnTo>
                      <a:pt x="4" y="34"/>
                    </a:lnTo>
                    <a:lnTo>
                      <a:pt x="4" y="36"/>
                    </a:lnTo>
                    <a:lnTo>
                      <a:pt x="2" y="36"/>
                    </a:lnTo>
                    <a:lnTo>
                      <a:pt x="0" y="40"/>
                    </a:lnTo>
                    <a:lnTo>
                      <a:pt x="8" y="42"/>
                    </a:lnTo>
                    <a:lnTo>
                      <a:pt x="10" y="42"/>
                    </a:lnTo>
                    <a:lnTo>
                      <a:pt x="28" y="66"/>
                    </a:lnTo>
                    <a:lnTo>
                      <a:pt x="40" y="76"/>
                    </a:lnTo>
                    <a:lnTo>
                      <a:pt x="68" y="86"/>
                    </a:lnTo>
                    <a:lnTo>
                      <a:pt x="98" y="96"/>
                    </a:lnTo>
                    <a:lnTo>
                      <a:pt x="104" y="102"/>
                    </a:lnTo>
                    <a:lnTo>
                      <a:pt x="112" y="112"/>
                    </a:lnTo>
                    <a:lnTo>
                      <a:pt x="118" y="128"/>
                    </a:lnTo>
                    <a:lnTo>
                      <a:pt x="124" y="150"/>
                    </a:lnTo>
                    <a:lnTo>
                      <a:pt x="140" y="158"/>
                    </a:lnTo>
                    <a:lnTo>
                      <a:pt x="146" y="162"/>
                    </a:lnTo>
                    <a:lnTo>
                      <a:pt x="152" y="162"/>
                    </a:lnTo>
                    <a:lnTo>
                      <a:pt x="180" y="144"/>
                    </a:lnTo>
                    <a:lnTo>
                      <a:pt x="182" y="142"/>
                    </a:lnTo>
                    <a:lnTo>
                      <a:pt x="184" y="144"/>
                    </a:lnTo>
                    <a:lnTo>
                      <a:pt x="198" y="146"/>
                    </a:lnTo>
                    <a:lnTo>
                      <a:pt x="200" y="146"/>
                    </a:lnTo>
                    <a:lnTo>
                      <a:pt x="200" y="150"/>
                    </a:lnTo>
                    <a:lnTo>
                      <a:pt x="198" y="152"/>
                    </a:lnTo>
                    <a:lnTo>
                      <a:pt x="192" y="174"/>
                    </a:lnTo>
                    <a:lnTo>
                      <a:pt x="186" y="186"/>
                    </a:lnTo>
                    <a:lnTo>
                      <a:pt x="168" y="186"/>
                    </a:lnTo>
                    <a:lnTo>
                      <a:pt x="166" y="194"/>
                    </a:lnTo>
                    <a:lnTo>
                      <a:pt x="164" y="202"/>
                    </a:lnTo>
                    <a:lnTo>
                      <a:pt x="152" y="222"/>
                    </a:lnTo>
                    <a:lnTo>
                      <a:pt x="148" y="228"/>
                    </a:lnTo>
                    <a:lnTo>
                      <a:pt x="148" y="234"/>
                    </a:lnTo>
                    <a:lnTo>
                      <a:pt x="166" y="246"/>
                    </a:lnTo>
                    <a:lnTo>
                      <a:pt x="172" y="252"/>
                    </a:lnTo>
                    <a:lnTo>
                      <a:pt x="178" y="254"/>
                    </a:lnTo>
                    <a:lnTo>
                      <a:pt x="182" y="254"/>
                    </a:lnTo>
                    <a:lnTo>
                      <a:pt x="186" y="266"/>
                    </a:lnTo>
                    <a:lnTo>
                      <a:pt x="194" y="270"/>
                    </a:lnTo>
                    <a:lnTo>
                      <a:pt x="200" y="266"/>
                    </a:lnTo>
                    <a:lnTo>
                      <a:pt x="204" y="262"/>
                    </a:lnTo>
                    <a:lnTo>
                      <a:pt x="208" y="262"/>
                    </a:lnTo>
                    <a:lnTo>
                      <a:pt x="214" y="264"/>
                    </a:lnTo>
                    <a:lnTo>
                      <a:pt x="218" y="266"/>
                    </a:lnTo>
                    <a:lnTo>
                      <a:pt x="224" y="270"/>
                    </a:lnTo>
                    <a:lnTo>
                      <a:pt x="230" y="278"/>
                    </a:lnTo>
                    <a:lnTo>
                      <a:pt x="236" y="286"/>
                    </a:lnTo>
                    <a:lnTo>
                      <a:pt x="238" y="286"/>
                    </a:lnTo>
                    <a:lnTo>
                      <a:pt x="242" y="284"/>
                    </a:lnTo>
                    <a:lnTo>
                      <a:pt x="248" y="284"/>
                    </a:lnTo>
                    <a:lnTo>
                      <a:pt x="264" y="288"/>
                    </a:lnTo>
                    <a:lnTo>
                      <a:pt x="284" y="292"/>
                    </a:lnTo>
                    <a:lnTo>
                      <a:pt x="304" y="286"/>
                    </a:lnTo>
                    <a:lnTo>
                      <a:pt x="312" y="282"/>
                    </a:lnTo>
                    <a:lnTo>
                      <a:pt x="318" y="278"/>
                    </a:lnTo>
                    <a:lnTo>
                      <a:pt x="312" y="272"/>
                    </a:lnTo>
                    <a:lnTo>
                      <a:pt x="312" y="268"/>
                    </a:lnTo>
                    <a:lnTo>
                      <a:pt x="316" y="262"/>
                    </a:lnTo>
                    <a:lnTo>
                      <a:pt x="322" y="256"/>
                    </a:lnTo>
                    <a:lnTo>
                      <a:pt x="324" y="248"/>
                    </a:lnTo>
                    <a:lnTo>
                      <a:pt x="324" y="238"/>
                    </a:lnTo>
                    <a:lnTo>
                      <a:pt x="324" y="232"/>
                    </a:lnTo>
                    <a:lnTo>
                      <a:pt x="326" y="230"/>
                    </a:lnTo>
                    <a:lnTo>
                      <a:pt x="330" y="226"/>
                    </a:lnTo>
                    <a:lnTo>
                      <a:pt x="340" y="222"/>
                    </a:lnTo>
                    <a:lnTo>
                      <a:pt x="348" y="222"/>
                    </a:lnTo>
                    <a:lnTo>
                      <a:pt x="356" y="226"/>
                    </a:lnTo>
                    <a:lnTo>
                      <a:pt x="366" y="230"/>
                    </a:lnTo>
                    <a:lnTo>
                      <a:pt x="378" y="238"/>
                    </a:lnTo>
                    <a:lnTo>
                      <a:pt x="372" y="222"/>
                    </a:lnTo>
                    <a:lnTo>
                      <a:pt x="364" y="210"/>
                    </a:lnTo>
                    <a:lnTo>
                      <a:pt x="362" y="196"/>
                    </a:lnTo>
                    <a:lnTo>
                      <a:pt x="348" y="194"/>
                    </a:lnTo>
                    <a:lnTo>
                      <a:pt x="312" y="172"/>
                    </a:lnTo>
                    <a:lnTo>
                      <a:pt x="294" y="170"/>
                    </a:lnTo>
                    <a:lnTo>
                      <a:pt x="294" y="166"/>
                    </a:lnTo>
                    <a:lnTo>
                      <a:pt x="292" y="146"/>
                    </a:lnTo>
                    <a:lnTo>
                      <a:pt x="276" y="106"/>
                    </a:lnTo>
                    <a:lnTo>
                      <a:pt x="270" y="94"/>
                    </a:lnTo>
                    <a:lnTo>
                      <a:pt x="264"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1" name="河北"/>
              <p:cNvSpPr>
                <a:spLocks/>
              </p:cNvSpPr>
              <p:nvPr/>
            </p:nvSpPr>
            <p:spPr bwMode="auto">
              <a:xfrm>
                <a:off x="5056188" y="2732088"/>
                <a:ext cx="642937" cy="917575"/>
              </a:xfrm>
              <a:custGeom>
                <a:avLst/>
                <a:gdLst>
                  <a:gd name="T0" fmla="*/ 2147483646 w 352"/>
                  <a:gd name="T1" fmla="*/ 2147483646 h 502"/>
                  <a:gd name="T2" fmla="*/ 2147483646 w 352"/>
                  <a:gd name="T3" fmla="*/ 2147483646 h 502"/>
                  <a:gd name="T4" fmla="*/ 2147483646 w 352"/>
                  <a:gd name="T5" fmla="*/ 2147483646 h 502"/>
                  <a:gd name="T6" fmla="*/ 2147483646 w 352"/>
                  <a:gd name="T7" fmla="*/ 2147483646 h 502"/>
                  <a:gd name="T8" fmla="*/ 2147483646 w 352"/>
                  <a:gd name="T9" fmla="*/ 2147483646 h 502"/>
                  <a:gd name="T10" fmla="*/ 2147483646 w 352"/>
                  <a:gd name="T11" fmla="*/ 2147483646 h 502"/>
                  <a:gd name="T12" fmla="*/ 2147483646 w 352"/>
                  <a:gd name="T13" fmla="*/ 2147483646 h 502"/>
                  <a:gd name="T14" fmla="*/ 2147483646 w 352"/>
                  <a:gd name="T15" fmla="*/ 2147483646 h 502"/>
                  <a:gd name="T16" fmla="*/ 2147483646 w 352"/>
                  <a:gd name="T17" fmla="*/ 2147483646 h 502"/>
                  <a:gd name="T18" fmla="*/ 2147483646 w 352"/>
                  <a:gd name="T19" fmla="*/ 2147483646 h 502"/>
                  <a:gd name="T20" fmla="*/ 2147483646 w 352"/>
                  <a:gd name="T21" fmla="*/ 2147483646 h 502"/>
                  <a:gd name="T22" fmla="*/ 2147483646 w 352"/>
                  <a:gd name="T23" fmla="*/ 2147483646 h 502"/>
                  <a:gd name="T24" fmla="*/ 2147483646 w 352"/>
                  <a:gd name="T25" fmla="*/ 2147483646 h 502"/>
                  <a:gd name="T26" fmla="*/ 2147483646 w 352"/>
                  <a:gd name="T27" fmla="*/ 2147483646 h 502"/>
                  <a:gd name="T28" fmla="*/ 2147483646 w 352"/>
                  <a:gd name="T29" fmla="*/ 2147483646 h 502"/>
                  <a:gd name="T30" fmla="*/ 2147483646 w 352"/>
                  <a:gd name="T31" fmla="*/ 2147483646 h 502"/>
                  <a:gd name="T32" fmla="*/ 2147483646 w 352"/>
                  <a:gd name="T33" fmla="*/ 2147483646 h 502"/>
                  <a:gd name="T34" fmla="*/ 2147483646 w 352"/>
                  <a:gd name="T35" fmla="*/ 2147483646 h 502"/>
                  <a:gd name="T36" fmla="*/ 2147483646 w 352"/>
                  <a:gd name="T37" fmla="*/ 2147483646 h 502"/>
                  <a:gd name="T38" fmla="*/ 2147483646 w 352"/>
                  <a:gd name="T39" fmla="*/ 2147483646 h 502"/>
                  <a:gd name="T40" fmla="*/ 2147483646 w 352"/>
                  <a:gd name="T41" fmla="*/ 2147483646 h 502"/>
                  <a:gd name="T42" fmla="*/ 2147483646 w 352"/>
                  <a:gd name="T43" fmla="*/ 2147483646 h 502"/>
                  <a:gd name="T44" fmla="*/ 2147483646 w 352"/>
                  <a:gd name="T45" fmla="*/ 2147483646 h 502"/>
                  <a:gd name="T46" fmla="*/ 2147483646 w 352"/>
                  <a:gd name="T47" fmla="*/ 2147483646 h 502"/>
                  <a:gd name="T48" fmla="*/ 2147483646 w 352"/>
                  <a:gd name="T49" fmla="*/ 2147483646 h 502"/>
                  <a:gd name="T50" fmla="*/ 2147483646 w 352"/>
                  <a:gd name="T51" fmla="*/ 2147483646 h 502"/>
                  <a:gd name="T52" fmla="*/ 2147483646 w 352"/>
                  <a:gd name="T53" fmla="*/ 2147483646 h 502"/>
                  <a:gd name="T54" fmla="*/ 2147483646 w 352"/>
                  <a:gd name="T55" fmla="*/ 2147483646 h 502"/>
                  <a:gd name="T56" fmla="*/ 2147483646 w 352"/>
                  <a:gd name="T57" fmla="*/ 2147483646 h 502"/>
                  <a:gd name="T58" fmla="*/ 2147483646 w 352"/>
                  <a:gd name="T59" fmla="*/ 2147483646 h 502"/>
                  <a:gd name="T60" fmla="*/ 2147483646 w 352"/>
                  <a:gd name="T61" fmla="*/ 2147483646 h 502"/>
                  <a:gd name="T62" fmla="*/ 2147483646 w 352"/>
                  <a:gd name="T63" fmla="*/ 2147483646 h 502"/>
                  <a:gd name="T64" fmla="*/ 2147483646 w 352"/>
                  <a:gd name="T65" fmla="*/ 2147483646 h 502"/>
                  <a:gd name="T66" fmla="*/ 2147483646 w 352"/>
                  <a:gd name="T67" fmla="*/ 2147483646 h 502"/>
                  <a:gd name="T68" fmla="*/ 2147483646 w 352"/>
                  <a:gd name="T69" fmla="*/ 2147483646 h 502"/>
                  <a:gd name="T70" fmla="*/ 2147483646 w 352"/>
                  <a:gd name="T71" fmla="*/ 2147483646 h 502"/>
                  <a:gd name="T72" fmla="*/ 2147483646 w 352"/>
                  <a:gd name="T73" fmla="*/ 2147483646 h 502"/>
                  <a:gd name="T74" fmla="*/ 2147483646 w 352"/>
                  <a:gd name="T75" fmla="*/ 2147483646 h 502"/>
                  <a:gd name="T76" fmla="*/ 2147483646 w 352"/>
                  <a:gd name="T77" fmla="*/ 2147483646 h 502"/>
                  <a:gd name="T78" fmla="*/ 2147483646 w 352"/>
                  <a:gd name="T79" fmla="*/ 2147483646 h 502"/>
                  <a:gd name="T80" fmla="*/ 2147483646 w 352"/>
                  <a:gd name="T81" fmla="*/ 2147483646 h 502"/>
                  <a:gd name="T82" fmla="*/ 2147483646 w 352"/>
                  <a:gd name="T83" fmla="*/ 2147483646 h 502"/>
                  <a:gd name="T84" fmla="*/ 2147483646 w 352"/>
                  <a:gd name="T85" fmla="*/ 2147483646 h 502"/>
                  <a:gd name="T86" fmla="*/ 2147483646 w 352"/>
                  <a:gd name="T87" fmla="*/ 2147483646 h 502"/>
                  <a:gd name="T88" fmla="*/ 2147483646 w 352"/>
                  <a:gd name="T89" fmla="*/ 2147483646 h 502"/>
                  <a:gd name="T90" fmla="*/ 2147483646 w 352"/>
                  <a:gd name="T91" fmla="*/ 2147483646 h 502"/>
                  <a:gd name="T92" fmla="*/ 2147483646 w 352"/>
                  <a:gd name="T93" fmla="*/ 2147483646 h 502"/>
                  <a:gd name="T94" fmla="*/ 2147483646 w 352"/>
                  <a:gd name="T95" fmla="*/ 2147483646 h 502"/>
                  <a:gd name="T96" fmla="*/ 2147483646 w 352"/>
                  <a:gd name="T97" fmla="*/ 2147483646 h 502"/>
                  <a:gd name="T98" fmla="*/ 2147483646 w 352"/>
                  <a:gd name="T99" fmla="*/ 2147483646 h 502"/>
                  <a:gd name="T100" fmla="*/ 2147483646 w 352"/>
                  <a:gd name="T101" fmla="*/ 2147483646 h 502"/>
                  <a:gd name="T102" fmla="*/ 2147483646 w 352"/>
                  <a:gd name="T103" fmla="*/ 2147483646 h 502"/>
                  <a:gd name="T104" fmla="*/ 2147483646 w 352"/>
                  <a:gd name="T105" fmla="*/ 2147483646 h 502"/>
                  <a:gd name="T106" fmla="*/ 2147483646 w 352"/>
                  <a:gd name="T107" fmla="*/ 2147483646 h 502"/>
                  <a:gd name="T108" fmla="*/ 2147483646 w 352"/>
                  <a:gd name="T109" fmla="*/ 2147483646 h 5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52" h="502">
                    <a:moveTo>
                      <a:pt x="324" y="152"/>
                    </a:moveTo>
                    <a:lnTo>
                      <a:pt x="318" y="148"/>
                    </a:lnTo>
                    <a:lnTo>
                      <a:pt x="316" y="148"/>
                    </a:lnTo>
                    <a:lnTo>
                      <a:pt x="312" y="144"/>
                    </a:lnTo>
                    <a:lnTo>
                      <a:pt x="290" y="136"/>
                    </a:lnTo>
                    <a:lnTo>
                      <a:pt x="284" y="136"/>
                    </a:lnTo>
                    <a:lnTo>
                      <a:pt x="280" y="138"/>
                    </a:lnTo>
                    <a:lnTo>
                      <a:pt x="270" y="122"/>
                    </a:lnTo>
                    <a:lnTo>
                      <a:pt x="272" y="120"/>
                    </a:lnTo>
                    <a:lnTo>
                      <a:pt x="278" y="112"/>
                    </a:lnTo>
                    <a:lnTo>
                      <a:pt x="278" y="104"/>
                    </a:lnTo>
                    <a:lnTo>
                      <a:pt x="278" y="102"/>
                    </a:lnTo>
                    <a:lnTo>
                      <a:pt x="282" y="96"/>
                    </a:lnTo>
                    <a:lnTo>
                      <a:pt x="280" y="94"/>
                    </a:lnTo>
                    <a:lnTo>
                      <a:pt x="268" y="92"/>
                    </a:lnTo>
                    <a:lnTo>
                      <a:pt x="246" y="88"/>
                    </a:lnTo>
                    <a:lnTo>
                      <a:pt x="234" y="76"/>
                    </a:lnTo>
                    <a:lnTo>
                      <a:pt x="230" y="68"/>
                    </a:lnTo>
                    <a:lnTo>
                      <a:pt x="228" y="64"/>
                    </a:lnTo>
                    <a:lnTo>
                      <a:pt x="234" y="48"/>
                    </a:lnTo>
                    <a:lnTo>
                      <a:pt x="234" y="36"/>
                    </a:lnTo>
                    <a:lnTo>
                      <a:pt x="234" y="32"/>
                    </a:lnTo>
                    <a:lnTo>
                      <a:pt x="228" y="40"/>
                    </a:lnTo>
                    <a:lnTo>
                      <a:pt x="226" y="40"/>
                    </a:lnTo>
                    <a:lnTo>
                      <a:pt x="226" y="42"/>
                    </a:lnTo>
                    <a:lnTo>
                      <a:pt x="224" y="40"/>
                    </a:lnTo>
                    <a:lnTo>
                      <a:pt x="222" y="40"/>
                    </a:lnTo>
                    <a:lnTo>
                      <a:pt x="210" y="30"/>
                    </a:lnTo>
                    <a:lnTo>
                      <a:pt x="208" y="28"/>
                    </a:lnTo>
                    <a:lnTo>
                      <a:pt x="208" y="26"/>
                    </a:lnTo>
                    <a:lnTo>
                      <a:pt x="206" y="8"/>
                    </a:lnTo>
                    <a:lnTo>
                      <a:pt x="200" y="0"/>
                    </a:lnTo>
                    <a:lnTo>
                      <a:pt x="188" y="0"/>
                    </a:lnTo>
                    <a:lnTo>
                      <a:pt x="180" y="14"/>
                    </a:lnTo>
                    <a:lnTo>
                      <a:pt x="180" y="16"/>
                    </a:lnTo>
                    <a:lnTo>
                      <a:pt x="178" y="16"/>
                    </a:lnTo>
                    <a:lnTo>
                      <a:pt x="160" y="12"/>
                    </a:lnTo>
                    <a:lnTo>
                      <a:pt x="156" y="30"/>
                    </a:lnTo>
                    <a:lnTo>
                      <a:pt x="156" y="48"/>
                    </a:lnTo>
                    <a:lnTo>
                      <a:pt x="146" y="64"/>
                    </a:lnTo>
                    <a:lnTo>
                      <a:pt x="146" y="66"/>
                    </a:lnTo>
                    <a:lnTo>
                      <a:pt x="144" y="66"/>
                    </a:lnTo>
                    <a:lnTo>
                      <a:pt x="142" y="66"/>
                    </a:lnTo>
                    <a:lnTo>
                      <a:pt x="130" y="68"/>
                    </a:lnTo>
                    <a:lnTo>
                      <a:pt x="118" y="76"/>
                    </a:lnTo>
                    <a:lnTo>
                      <a:pt x="118" y="78"/>
                    </a:lnTo>
                    <a:lnTo>
                      <a:pt x="116" y="78"/>
                    </a:lnTo>
                    <a:lnTo>
                      <a:pt x="114" y="78"/>
                    </a:lnTo>
                    <a:lnTo>
                      <a:pt x="92" y="70"/>
                    </a:lnTo>
                    <a:lnTo>
                      <a:pt x="90" y="78"/>
                    </a:lnTo>
                    <a:lnTo>
                      <a:pt x="90" y="80"/>
                    </a:lnTo>
                    <a:lnTo>
                      <a:pt x="80" y="96"/>
                    </a:lnTo>
                    <a:lnTo>
                      <a:pt x="76" y="100"/>
                    </a:lnTo>
                    <a:lnTo>
                      <a:pt x="74" y="100"/>
                    </a:lnTo>
                    <a:lnTo>
                      <a:pt x="64" y="100"/>
                    </a:lnTo>
                    <a:lnTo>
                      <a:pt x="50" y="94"/>
                    </a:lnTo>
                    <a:lnTo>
                      <a:pt x="48" y="92"/>
                    </a:lnTo>
                    <a:lnTo>
                      <a:pt x="48" y="90"/>
                    </a:lnTo>
                    <a:lnTo>
                      <a:pt x="46" y="72"/>
                    </a:lnTo>
                    <a:lnTo>
                      <a:pt x="42" y="56"/>
                    </a:lnTo>
                    <a:lnTo>
                      <a:pt x="38" y="52"/>
                    </a:lnTo>
                    <a:lnTo>
                      <a:pt x="34" y="64"/>
                    </a:lnTo>
                    <a:lnTo>
                      <a:pt x="24" y="76"/>
                    </a:lnTo>
                    <a:lnTo>
                      <a:pt x="16" y="96"/>
                    </a:lnTo>
                    <a:lnTo>
                      <a:pt x="14" y="96"/>
                    </a:lnTo>
                    <a:lnTo>
                      <a:pt x="8" y="108"/>
                    </a:lnTo>
                    <a:lnTo>
                      <a:pt x="6" y="114"/>
                    </a:lnTo>
                    <a:lnTo>
                      <a:pt x="0" y="122"/>
                    </a:lnTo>
                    <a:lnTo>
                      <a:pt x="6" y="140"/>
                    </a:lnTo>
                    <a:lnTo>
                      <a:pt x="30" y="168"/>
                    </a:lnTo>
                    <a:lnTo>
                      <a:pt x="38" y="184"/>
                    </a:lnTo>
                    <a:lnTo>
                      <a:pt x="38" y="186"/>
                    </a:lnTo>
                    <a:lnTo>
                      <a:pt x="36" y="188"/>
                    </a:lnTo>
                    <a:lnTo>
                      <a:pt x="30" y="196"/>
                    </a:lnTo>
                    <a:lnTo>
                      <a:pt x="28" y="196"/>
                    </a:lnTo>
                    <a:lnTo>
                      <a:pt x="12" y="200"/>
                    </a:lnTo>
                    <a:lnTo>
                      <a:pt x="14" y="212"/>
                    </a:lnTo>
                    <a:lnTo>
                      <a:pt x="26" y="220"/>
                    </a:lnTo>
                    <a:lnTo>
                      <a:pt x="42" y="224"/>
                    </a:lnTo>
                    <a:lnTo>
                      <a:pt x="48" y="240"/>
                    </a:lnTo>
                    <a:lnTo>
                      <a:pt x="44" y="268"/>
                    </a:lnTo>
                    <a:lnTo>
                      <a:pt x="38" y="280"/>
                    </a:lnTo>
                    <a:lnTo>
                      <a:pt x="38" y="284"/>
                    </a:lnTo>
                    <a:lnTo>
                      <a:pt x="36" y="284"/>
                    </a:lnTo>
                    <a:lnTo>
                      <a:pt x="16" y="286"/>
                    </a:lnTo>
                    <a:lnTo>
                      <a:pt x="16" y="294"/>
                    </a:lnTo>
                    <a:lnTo>
                      <a:pt x="10" y="312"/>
                    </a:lnTo>
                    <a:lnTo>
                      <a:pt x="8" y="332"/>
                    </a:lnTo>
                    <a:lnTo>
                      <a:pt x="12" y="344"/>
                    </a:lnTo>
                    <a:lnTo>
                      <a:pt x="36" y="358"/>
                    </a:lnTo>
                    <a:lnTo>
                      <a:pt x="38" y="360"/>
                    </a:lnTo>
                    <a:lnTo>
                      <a:pt x="48" y="376"/>
                    </a:lnTo>
                    <a:lnTo>
                      <a:pt x="48" y="378"/>
                    </a:lnTo>
                    <a:lnTo>
                      <a:pt x="48" y="380"/>
                    </a:lnTo>
                    <a:lnTo>
                      <a:pt x="34" y="408"/>
                    </a:lnTo>
                    <a:lnTo>
                      <a:pt x="32" y="416"/>
                    </a:lnTo>
                    <a:lnTo>
                      <a:pt x="24" y="434"/>
                    </a:lnTo>
                    <a:lnTo>
                      <a:pt x="20" y="448"/>
                    </a:lnTo>
                    <a:lnTo>
                      <a:pt x="20" y="450"/>
                    </a:lnTo>
                    <a:lnTo>
                      <a:pt x="14" y="456"/>
                    </a:lnTo>
                    <a:lnTo>
                      <a:pt x="12" y="462"/>
                    </a:lnTo>
                    <a:lnTo>
                      <a:pt x="12" y="464"/>
                    </a:lnTo>
                    <a:lnTo>
                      <a:pt x="12" y="466"/>
                    </a:lnTo>
                    <a:lnTo>
                      <a:pt x="14" y="468"/>
                    </a:lnTo>
                    <a:lnTo>
                      <a:pt x="22" y="476"/>
                    </a:lnTo>
                    <a:lnTo>
                      <a:pt x="26" y="482"/>
                    </a:lnTo>
                    <a:lnTo>
                      <a:pt x="28" y="484"/>
                    </a:lnTo>
                    <a:lnTo>
                      <a:pt x="28" y="488"/>
                    </a:lnTo>
                    <a:lnTo>
                      <a:pt x="30" y="492"/>
                    </a:lnTo>
                    <a:lnTo>
                      <a:pt x="36" y="496"/>
                    </a:lnTo>
                    <a:lnTo>
                      <a:pt x="66" y="502"/>
                    </a:lnTo>
                    <a:lnTo>
                      <a:pt x="80" y="500"/>
                    </a:lnTo>
                    <a:lnTo>
                      <a:pt x="94" y="496"/>
                    </a:lnTo>
                    <a:lnTo>
                      <a:pt x="108" y="492"/>
                    </a:lnTo>
                    <a:lnTo>
                      <a:pt x="122" y="492"/>
                    </a:lnTo>
                    <a:lnTo>
                      <a:pt x="122" y="486"/>
                    </a:lnTo>
                    <a:lnTo>
                      <a:pt x="114" y="464"/>
                    </a:lnTo>
                    <a:lnTo>
                      <a:pt x="112" y="464"/>
                    </a:lnTo>
                    <a:lnTo>
                      <a:pt x="114" y="464"/>
                    </a:lnTo>
                    <a:lnTo>
                      <a:pt x="158" y="400"/>
                    </a:lnTo>
                    <a:lnTo>
                      <a:pt x="208" y="352"/>
                    </a:lnTo>
                    <a:lnTo>
                      <a:pt x="224" y="348"/>
                    </a:lnTo>
                    <a:lnTo>
                      <a:pt x="232" y="338"/>
                    </a:lnTo>
                    <a:lnTo>
                      <a:pt x="240" y="332"/>
                    </a:lnTo>
                    <a:lnTo>
                      <a:pt x="250" y="328"/>
                    </a:lnTo>
                    <a:lnTo>
                      <a:pt x="246" y="324"/>
                    </a:lnTo>
                    <a:lnTo>
                      <a:pt x="234" y="312"/>
                    </a:lnTo>
                    <a:lnTo>
                      <a:pt x="226" y="302"/>
                    </a:lnTo>
                    <a:lnTo>
                      <a:pt x="226" y="300"/>
                    </a:lnTo>
                    <a:lnTo>
                      <a:pt x="230" y="294"/>
                    </a:lnTo>
                    <a:lnTo>
                      <a:pt x="218" y="296"/>
                    </a:lnTo>
                    <a:lnTo>
                      <a:pt x="196" y="292"/>
                    </a:lnTo>
                    <a:lnTo>
                      <a:pt x="186" y="284"/>
                    </a:lnTo>
                    <a:lnTo>
                      <a:pt x="182" y="280"/>
                    </a:lnTo>
                    <a:lnTo>
                      <a:pt x="180" y="276"/>
                    </a:lnTo>
                    <a:lnTo>
                      <a:pt x="176" y="256"/>
                    </a:lnTo>
                    <a:lnTo>
                      <a:pt x="174" y="238"/>
                    </a:lnTo>
                    <a:lnTo>
                      <a:pt x="170" y="242"/>
                    </a:lnTo>
                    <a:lnTo>
                      <a:pt x="164" y="244"/>
                    </a:lnTo>
                    <a:lnTo>
                      <a:pt x="146" y="240"/>
                    </a:lnTo>
                    <a:lnTo>
                      <a:pt x="136" y="232"/>
                    </a:lnTo>
                    <a:lnTo>
                      <a:pt x="122" y="228"/>
                    </a:lnTo>
                    <a:lnTo>
                      <a:pt x="116" y="228"/>
                    </a:lnTo>
                    <a:lnTo>
                      <a:pt x="110" y="226"/>
                    </a:lnTo>
                    <a:lnTo>
                      <a:pt x="104" y="224"/>
                    </a:lnTo>
                    <a:lnTo>
                      <a:pt x="98" y="218"/>
                    </a:lnTo>
                    <a:lnTo>
                      <a:pt x="96" y="214"/>
                    </a:lnTo>
                    <a:lnTo>
                      <a:pt x="96" y="210"/>
                    </a:lnTo>
                    <a:lnTo>
                      <a:pt x="96" y="206"/>
                    </a:lnTo>
                    <a:lnTo>
                      <a:pt x="98" y="202"/>
                    </a:lnTo>
                    <a:lnTo>
                      <a:pt x="102" y="200"/>
                    </a:lnTo>
                    <a:lnTo>
                      <a:pt x="110" y="192"/>
                    </a:lnTo>
                    <a:lnTo>
                      <a:pt x="118" y="180"/>
                    </a:lnTo>
                    <a:lnTo>
                      <a:pt x="116" y="176"/>
                    </a:lnTo>
                    <a:lnTo>
                      <a:pt x="114" y="170"/>
                    </a:lnTo>
                    <a:lnTo>
                      <a:pt x="112" y="164"/>
                    </a:lnTo>
                    <a:lnTo>
                      <a:pt x="114" y="160"/>
                    </a:lnTo>
                    <a:lnTo>
                      <a:pt x="114" y="158"/>
                    </a:lnTo>
                    <a:lnTo>
                      <a:pt x="116" y="156"/>
                    </a:lnTo>
                    <a:lnTo>
                      <a:pt x="120" y="152"/>
                    </a:lnTo>
                    <a:lnTo>
                      <a:pt x="134" y="148"/>
                    </a:lnTo>
                    <a:lnTo>
                      <a:pt x="136" y="142"/>
                    </a:lnTo>
                    <a:lnTo>
                      <a:pt x="138" y="140"/>
                    </a:lnTo>
                    <a:lnTo>
                      <a:pt x="150" y="140"/>
                    </a:lnTo>
                    <a:lnTo>
                      <a:pt x="148" y="140"/>
                    </a:lnTo>
                    <a:lnTo>
                      <a:pt x="142" y="136"/>
                    </a:lnTo>
                    <a:lnTo>
                      <a:pt x="140" y="132"/>
                    </a:lnTo>
                    <a:lnTo>
                      <a:pt x="140" y="128"/>
                    </a:lnTo>
                    <a:lnTo>
                      <a:pt x="142" y="122"/>
                    </a:lnTo>
                    <a:lnTo>
                      <a:pt x="148" y="118"/>
                    </a:lnTo>
                    <a:lnTo>
                      <a:pt x="154" y="116"/>
                    </a:lnTo>
                    <a:lnTo>
                      <a:pt x="160" y="116"/>
                    </a:lnTo>
                    <a:lnTo>
                      <a:pt x="166" y="118"/>
                    </a:lnTo>
                    <a:lnTo>
                      <a:pt x="172" y="120"/>
                    </a:lnTo>
                    <a:lnTo>
                      <a:pt x="190" y="134"/>
                    </a:lnTo>
                    <a:lnTo>
                      <a:pt x="208" y="134"/>
                    </a:lnTo>
                    <a:lnTo>
                      <a:pt x="214" y="138"/>
                    </a:lnTo>
                    <a:lnTo>
                      <a:pt x="214" y="144"/>
                    </a:lnTo>
                    <a:lnTo>
                      <a:pt x="214" y="150"/>
                    </a:lnTo>
                    <a:lnTo>
                      <a:pt x="210" y="152"/>
                    </a:lnTo>
                    <a:lnTo>
                      <a:pt x="206" y="152"/>
                    </a:lnTo>
                    <a:lnTo>
                      <a:pt x="204" y="154"/>
                    </a:lnTo>
                    <a:lnTo>
                      <a:pt x="202" y="160"/>
                    </a:lnTo>
                    <a:lnTo>
                      <a:pt x="210" y="180"/>
                    </a:lnTo>
                    <a:lnTo>
                      <a:pt x="218" y="170"/>
                    </a:lnTo>
                    <a:lnTo>
                      <a:pt x="226" y="168"/>
                    </a:lnTo>
                    <a:lnTo>
                      <a:pt x="230" y="168"/>
                    </a:lnTo>
                    <a:lnTo>
                      <a:pt x="234" y="172"/>
                    </a:lnTo>
                    <a:lnTo>
                      <a:pt x="236" y="180"/>
                    </a:lnTo>
                    <a:lnTo>
                      <a:pt x="240" y="190"/>
                    </a:lnTo>
                    <a:lnTo>
                      <a:pt x="242" y="202"/>
                    </a:lnTo>
                    <a:lnTo>
                      <a:pt x="246" y="210"/>
                    </a:lnTo>
                    <a:lnTo>
                      <a:pt x="252" y="220"/>
                    </a:lnTo>
                    <a:lnTo>
                      <a:pt x="264" y="236"/>
                    </a:lnTo>
                    <a:lnTo>
                      <a:pt x="268" y="248"/>
                    </a:lnTo>
                    <a:lnTo>
                      <a:pt x="300" y="244"/>
                    </a:lnTo>
                    <a:lnTo>
                      <a:pt x="314" y="236"/>
                    </a:lnTo>
                    <a:lnTo>
                      <a:pt x="326" y="220"/>
                    </a:lnTo>
                    <a:lnTo>
                      <a:pt x="332" y="204"/>
                    </a:lnTo>
                    <a:lnTo>
                      <a:pt x="336" y="188"/>
                    </a:lnTo>
                    <a:lnTo>
                      <a:pt x="336" y="186"/>
                    </a:lnTo>
                    <a:lnTo>
                      <a:pt x="336" y="184"/>
                    </a:lnTo>
                    <a:lnTo>
                      <a:pt x="338" y="184"/>
                    </a:lnTo>
                    <a:lnTo>
                      <a:pt x="350" y="176"/>
                    </a:lnTo>
                    <a:lnTo>
                      <a:pt x="352" y="176"/>
                    </a:lnTo>
                    <a:lnTo>
                      <a:pt x="350" y="174"/>
                    </a:lnTo>
                    <a:lnTo>
                      <a:pt x="330" y="168"/>
                    </a:lnTo>
                    <a:lnTo>
                      <a:pt x="326" y="156"/>
                    </a:lnTo>
                    <a:lnTo>
                      <a:pt x="324"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2" name="河南"/>
              <p:cNvSpPr>
                <a:spLocks/>
              </p:cNvSpPr>
              <p:nvPr/>
            </p:nvSpPr>
            <p:spPr bwMode="auto">
              <a:xfrm>
                <a:off x="4762500" y="3613151"/>
                <a:ext cx="676275" cy="669925"/>
              </a:xfrm>
              <a:custGeom>
                <a:avLst/>
                <a:gdLst>
                  <a:gd name="T0" fmla="*/ 2147483646 w 370"/>
                  <a:gd name="T1" fmla="*/ 2147483646 h 366"/>
                  <a:gd name="T2" fmla="*/ 0 w 370"/>
                  <a:gd name="T3" fmla="*/ 2147483646 h 366"/>
                  <a:gd name="T4" fmla="*/ 2147483646 w 370"/>
                  <a:gd name="T5" fmla="*/ 2147483646 h 366"/>
                  <a:gd name="T6" fmla="*/ 2147483646 w 370"/>
                  <a:gd name="T7" fmla="*/ 2147483646 h 366"/>
                  <a:gd name="T8" fmla="*/ 2147483646 w 370"/>
                  <a:gd name="T9" fmla="*/ 2147483646 h 366"/>
                  <a:gd name="T10" fmla="*/ 2147483646 w 370"/>
                  <a:gd name="T11" fmla="*/ 2147483646 h 366"/>
                  <a:gd name="T12" fmla="*/ 2147483646 w 370"/>
                  <a:gd name="T13" fmla="*/ 2147483646 h 366"/>
                  <a:gd name="T14" fmla="*/ 2147483646 w 370"/>
                  <a:gd name="T15" fmla="*/ 2147483646 h 366"/>
                  <a:gd name="T16" fmla="*/ 2147483646 w 370"/>
                  <a:gd name="T17" fmla="*/ 2147483646 h 366"/>
                  <a:gd name="T18" fmla="*/ 2147483646 w 370"/>
                  <a:gd name="T19" fmla="*/ 2147483646 h 366"/>
                  <a:gd name="T20" fmla="*/ 2147483646 w 370"/>
                  <a:gd name="T21" fmla="*/ 2147483646 h 366"/>
                  <a:gd name="T22" fmla="*/ 2147483646 w 370"/>
                  <a:gd name="T23" fmla="*/ 2147483646 h 366"/>
                  <a:gd name="T24" fmla="*/ 2147483646 w 370"/>
                  <a:gd name="T25" fmla="*/ 2147483646 h 366"/>
                  <a:gd name="T26" fmla="*/ 2147483646 w 370"/>
                  <a:gd name="T27" fmla="*/ 2147483646 h 366"/>
                  <a:gd name="T28" fmla="*/ 2147483646 w 370"/>
                  <a:gd name="T29" fmla="*/ 2147483646 h 366"/>
                  <a:gd name="T30" fmla="*/ 2147483646 w 370"/>
                  <a:gd name="T31" fmla="*/ 2147483646 h 366"/>
                  <a:gd name="T32" fmla="*/ 2147483646 w 370"/>
                  <a:gd name="T33" fmla="*/ 2147483646 h 366"/>
                  <a:gd name="T34" fmla="*/ 2147483646 w 370"/>
                  <a:gd name="T35" fmla="*/ 2147483646 h 366"/>
                  <a:gd name="T36" fmla="*/ 2147483646 w 370"/>
                  <a:gd name="T37" fmla="*/ 2147483646 h 366"/>
                  <a:gd name="T38" fmla="*/ 2147483646 w 370"/>
                  <a:gd name="T39" fmla="*/ 2147483646 h 366"/>
                  <a:gd name="T40" fmla="*/ 2147483646 w 370"/>
                  <a:gd name="T41" fmla="*/ 2147483646 h 366"/>
                  <a:gd name="T42" fmla="*/ 2147483646 w 370"/>
                  <a:gd name="T43" fmla="*/ 2147483646 h 366"/>
                  <a:gd name="T44" fmla="*/ 2147483646 w 370"/>
                  <a:gd name="T45" fmla="*/ 2147483646 h 366"/>
                  <a:gd name="T46" fmla="*/ 2147483646 w 370"/>
                  <a:gd name="T47" fmla="*/ 2147483646 h 366"/>
                  <a:gd name="T48" fmla="*/ 2147483646 w 370"/>
                  <a:gd name="T49" fmla="*/ 2147483646 h 366"/>
                  <a:gd name="T50" fmla="*/ 2147483646 w 370"/>
                  <a:gd name="T51" fmla="*/ 2147483646 h 366"/>
                  <a:gd name="T52" fmla="*/ 2147483646 w 370"/>
                  <a:gd name="T53" fmla="*/ 2147483646 h 366"/>
                  <a:gd name="T54" fmla="*/ 2147483646 w 370"/>
                  <a:gd name="T55" fmla="*/ 2147483646 h 366"/>
                  <a:gd name="T56" fmla="*/ 2147483646 w 370"/>
                  <a:gd name="T57" fmla="*/ 2147483646 h 366"/>
                  <a:gd name="T58" fmla="*/ 2147483646 w 370"/>
                  <a:gd name="T59" fmla="*/ 2147483646 h 366"/>
                  <a:gd name="T60" fmla="*/ 2147483646 w 370"/>
                  <a:gd name="T61" fmla="*/ 2147483646 h 366"/>
                  <a:gd name="T62" fmla="*/ 2147483646 w 370"/>
                  <a:gd name="T63" fmla="*/ 2147483646 h 366"/>
                  <a:gd name="T64" fmla="*/ 2147483646 w 370"/>
                  <a:gd name="T65" fmla="*/ 2147483646 h 366"/>
                  <a:gd name="T66" fmla="*/ 2147483646 w 370"/>
                  <a:gd name="T67" fmla="*/ 2147483646 h 366"/>
                  <a:gd name="T68" fmla="*/ 2147483646 w 370"/>
                  <a:gd name="T69" fmla="*/ 2147483646 h 366"/>
                  <a:gd name="T70" fmla="*/ 2147483646 w 370"/>
                  <a:gd name="T71" fmla="*/ 2147483646 h 366"/>
                  <a:gd name="T72" fmla="*/ 2147483646 w 370"/>
                  <a:gd name="T73" fmla="*/ 2147483646 h 366"/>
                  <a:gd name="T74" fmla="*/ 2147483646 w 370"/>
                  <a:gd name="T75" fmla="*/ 2147483646 h 366"/>
                  <a:gd name="T76" fmla="*/ 2147483646 w 370"/>
                  <a:gd name="T77" fmla="*/ 2147483646 h 366"/>
                  <a:gd name="T78" fmla="*/ 2147483646 w 370"/>
                  <a:gd name="T79" fmla="*/ 2147483646 h 366"/>
                  <a:gd name="T80" fmla="*/ 2147483646 w 370"/>
                  <a:gd name="T81" fmla="*/ 2147483646 h 366"/>
                  <a:gd name="T82" fmla="*/ 2147483646 w 370"/>
                  <a:gd name="T83" fmla="*/ 2147483646 h 366"/>
                  <a:gd name="T84" fmla="*/ 2147483646 w 370"/>
                  <a:gd name="T85" fmla="*/ 2147483646 h 366"/>
                  <a:gd name="T86" fmla="*/ 2147483646 w 370"/>
                  <a:gd name="T87" fmla="*/ 2147483646 h 366"/>
                  <a:gd name="T88" fmla="*/ 2147483646 w 370"/>
                  <a:gd name="T89" fmla="*/ 2147483646 h 366"/>
                  <a:gd name="T90" fmla="*/ 2147483646 w 370"/>
                  <a:gd name="T91" fmla="*/ 2147483646 h 366"/>
                  <a:gd name="T92" fmla="*/ 2147483646 w 370"/>
                  <a:gd name="T93" fmla="*/ 2147483646 h 366"/>
                  <a:gd name="T94" fmla="*/ 2147483646 w 370"/>
                  <a:gd name="T95" fmla="*/ 0 h 366"/>
                  <a:gd name="T96" fmla="*/ 2147483646 w 370"/>
                  <a:gd name="T97" fmla="*/ 2147483646 h 366"/>
                  <a:gd name="T98" fmla="*/ 2147483646 w 370"/>
                  <a:gd name="T99" fmla="*/ 2147483646 h 366"/>
                  <a:gd name="T100" fmla="*/ 2147483646 w 370"/>
                  <a:gd name="T101" fmla="*/ 2147483646 h 366"/>
                  <a:gd name="T102" fmla="*/ 2147483646 w 370"/>
                  <a:gd name="T103" fmla="*/ 2147483646 h 366"/>
                  <a:gd name="T104" fmla="*/ 2147483646 w 370"/>
                  <a:gd name="T105" fmla="*/ 2147483646 h 366"/>
                  <a:gd name="T106" fmla="*/ 2147483646 w 370"/>
                  <a:gd name="T107" fmla="*/ 2147483646 h 366"/>
                  <a:gd name="T108" fmla="*/ 2147483646 w 370"/>
                  <a:gd name="T109" fmla="*/ 2147483646 h 36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70" h="366">
                    <a:moveTo>
                      <a:pt x="82" y="120"/>
                    </a:moveTo>
                    <a:lnTo>
                      <a:pt x="80" y="120"/>
                    </a:lnTo>
                    <a:lnTo>
                      <a:pt x="20" y="146"/>
                    </a:lnTo>
                    <a:lnTo>
                      <a:pt x="2" y="162"/>
                    </a:lnTo>
                    <a:lnTo>
                      <a:pt x="0" y="182"/>
                    </a:lnTo>
                    <a:lnTo>
                      <a:pt x="2" y="196"/>
                    </a:lnTo>
                    <a:lnTo>
                      <a:pt x="4" y="206"/>
                    </a:lnTo>
                    <a:lnTo>
                      <a:pt x="10" y="210"/>
                    </a:lnTo>
                    <a:lnTo>
                      <a:pt x="28" y="222"/>
                    </a:lnTo>
                    <a:lnTo>
                      <a:pt x="30" y="222"/>
                    </a:lnTo>
                    <a:lnTo>
                      <a:pt x="34" y="252"/>
                    </a:lnTo>
                    <a:lnTo>
                      <a:pt x="54" y="276"/>
                    </a:lnTo>
                    <a:lnTo>
                      <a:pt x="60" y="282"/>
                    </a:lnTo>
                    <a:lnTo>
                      <a:pt x="66" y="286"/>
                    </a:lnTo>
                    <a:lnTo>
                      <a:pt x="82" y="290"/>
                    </a:lnTo>
                    <a:lnTo>
                      <a:pt x="86" y="290"/>
                    </a:lnTo>
                    <a:lnTo>
                      <a:pt x="92" y="296"/>
                    </a:lnTo>
                    <a:lnTo>
                      <a:pt x="104" y="300"/>
                    </a:lnTo>
                    <a:lnTo>
                      <a:pt x="152" y="302"/>
                    </a:lnTo>
                    <a:lnTo>
                      <a:pt x="194" y="304"/>
                    </a:lnTo>
                    <a:lnTo>
                      <a:pt x="204" y="306"/>
                    </a:lnTo>
                    <a:lnTo>
                      <a:pt x="210" y="310"/>
                    </a:lnTo>
                    <a:lnTo>
                      <a:pt x="214" y="312"/>
                    </a:lnTo>
                    <a:lnTo>
                      <a:pt x="214" y="318"/>
                    </a:lnTo>
                    <a:lnTo>
                      <a:pt x="214" y="332"/>
                    </a:lnTo>
                    <a:lnTo>
                      <a:pt x="214" y="342"/>
                    </a:lnTo>
                    <a:lnTo>
                      <a:pt x="216" y="346"/>
                    </a:lnTo>
                    <a:lnTo>
                      <a:pt x="234" y="342"/>
                    </a:lnTo>
                    <a:lnTo>
                      <a:pt x="242" y="340"/>
                    </a:lnTo>
                    <a:lnTo>
                      <a:pt x="250" y="338"/>
                    </a:lnTo>
                    <a:lnTo>
                      <a:pt x="256" y="340"/>
                    </a:lnTo>
                    <a:lnTo>
                      <a:pt x="258" y="342"/>
                    </a:lnTo>
                    <a:lnTo>
                      <a:pt x="266" y="350"/>
                    </a:lnTo>
                    <a:lnTo>
                      <a:pt x="278" y="362"/>
                    </a:lnTo>
                    <a:lnTo>
                      <a:pt x="280" y="364"/>
                    </a:lnTo>
                    <a:lnTo>
                      <a:pt x="282" y="366"/>
                    </a:lnTo>
                    <a:lnTo>
                      <a:pt x="290" y="360"/>
                    </a:lnTo>
                    <a:lnTo>
                      <a:pt x="298" y="350"/>
                    </a:lnTo>
                    <a:lnTo>
                      <a:pt x="300" y="348"/>
                    </a:lnTo>
                    <a:lnTo>
                      <a:pt x="314" y="358"/>
                    </a:lnTo>
                    <a:lnTo>
                      <a:pt x="324" y="350"/>
                    </a:lnTo>
                    <a:lnTo>
                      <a:pt x="326" y="342"/>
                    </a:lnTo>
                    <a:lnTo>
                      <a:pt x="330" y="338"/>
                    </a:lnTo>
                    <a:lnTo>
                      <a:pt x="334" y="334"/>
                    </a:lnTo>
                    <a:lnTo>
                      <a:pt x="342" y="332"/>
                    </a:lnTo>
                    <a:lnTo>
                      <a:pt x="346" y="330"/>
                    </a:lnTo>
                    <a:lnTo>
                      <a:pt x="344" y="328"/>
                    </a:lnTo>
                    <a:lnTo>
                      <a:pt x="342" y="326"/>
                    </a:lnTo>
                    <a:lnTo>
                      <a:pt x="344" y="306"/>
                    </a:lnTo>
                    <a:lnTo>
                      <a:pt x="338" y="300"/>
                    </a:lnTo>
                    <a:lnTo>
                      <a:pt x="334" y="296"/>
                    </a:lnTo>
                    <a:lnTo>
                      <a:pt x="328" y="294"/>
                    </a:lnTo>
                    <a:lnTo>
                      <a:pt x="320" y="294"/>
                    </a:lnTo>
                    <a:lnTo>
                      <a:pt x="310" y="296"/>
                    </a:lnTo>
                    <a:lnTo>
                      <a:pt x="306" y="296"/>
                    </a:lnTo>
                    <a:lnTo>
                      <a:pt x="302" y="294"/>
                    </a:lnTo>
                    <a:lnTo>
                      <a:pt x="302" y="290"/>
                    </a:lnTo>
                    <a:lnTo>
                      <a:pt x="302" y="286"/>
                    </a:lnTo>
                    <a:lnTo>
                      <a:pt x="292" y="272"/>
                    </a:lnTo>
                    <a:lnTo>
                      <a:pt x="282" y="262"/>
                    </a:lnTo>
                    <a:lnTo>
                      <a:pt x="278" y="256"/>
                    </a:lnTo>
                    <a:lnTo>
                      <a:pt x="274" y="250"/>
                    </a:lnTo>
                    <a:lnTo>
                      <a:pt x="272" y="244"/>
                    </a:lnTo>
                    <a:lnTo>
                      <a:pt x="274" y="238"/>
                    </a:lnTo>
                    <a:lnTo>
                      <a:pt x="274" y="236"/>
                    </a:lnTo>
                    <a:lnTo>
                      <a:pt x="298" y="240"/>
                    </a:lnTo>
                    <a:lnTo>
                      <a:pt x="296" y="226"/>
                    </a:lnTo>
                    <a:lnTo>
                      <a:pt x="296" y="216"/>
                    </a:lnTo>
                    <a:lnTo>
                      <a:pt x="298" y="212"/>
                    </a:lnTo>
                    <a:lnTo>
                      <a:pt x="300" y="210"/>
                    </a:lnTo>
                    <a:lnTo>
                      <a:pt x="304" y="206"/>
                    </a:lnTo>
                    <a:lnTo>
                      <a:pt x="310" y="204"/>
                    </a:lnTo>
                    <a:lnTo>
                      <a:pt x="318" y="200"/>
                    </a:lnTo>
                    <a:lnTo>
                      <a:pt x="318" y="196"/>
                    </a:lnTo>
                    <a:lnTo>
                      <a:pt x="312" y="178"/>
                    </a:lnTo>
                    <a:lnTo>
                      <a:pt x="312" y="170"/>
                    </a:lnTo>
                    <a:lnTo>
                      <a:pt x="312" y="166"/>
                    </a:lnTo>
                    <a:lnTo>
                      <a:pt x="318" y="162"/>
                    </a:lnTo>
                    <a:lnTo>
                      <a:pt x="324" y="162"/>
                    </a:lnTo>
                    <a:lnTo>
                      <a:pt x="338" y="166"/>
                    </a:lnTo>
                    <a:lnTo>
                      <a:pt x="340" y="166"/>
                    </a:lnTo>
                    <a:lnTo>
                      <a:pt x="340" y="168"/>
                    </a:lnTo>
                    <a:lnTo>
                      <a:pt x="356" y="186"/>
                    </a:lnTo>
                    <a:lnTo>
                      <a:pt x="370" y="162"/>
                    </a:lnTo>
                    <a:lnTo>
                      <a:pt x="356" y="140"/>
                    </a:lnTo>
                    <a:lnTo>
                      <a:pt x="348" y="128"/>
                    </a:lnTo>
                    <a:lnTo>
                      <a:pt x="336" y="136"/>
                    </a:lnTo>
                    <a:lnTo>
                      <a:pt x="334" y="134"/>
                    </a:lnTo>
                    <a:lnTo>
                      <a:pt x="302" y="126"/>
                    </a:lnTo>
                    <a:lnTo>
                      <a:pt x="292" y="122"/>
                    </a:lnTo>
                    <a:lnTo>
                      <a:pt x="286" y="116"/>
                    </a:lnTo>
                    <a:lnTo>
                      <a:pt x="280" y="110"/>
                    </a:lnTo>
                    <a:lnTo>
                      <a:pt x="278" y="106"/>
                    </a:lnTo>
                    <a:lnTo>
                      <a:pt x="260" y="96"/>
                    </a:lnTo>
                    <a:lnTo>
                      <a:pt x="260" y="78"/>
                    </a:lnTo>
                    <a:lnTo>
                      <a:pt x="294" y="58"/>
                    </a:lnTo>
                    <a:lnTo>
                      <a:pt x="292" y="44"/>
                    </a:lnTo>
                    <a:lnTo>
                      <a:pt x="286" y="30"/>
                    </a:lnTo>
                    <a:lnTo>
                      <a:pt x="282" y="18"/>
                    </a:lnTo>
                    <a:lnTo>
                      <a:pt x="258" y="22"/>
                    </a:lnTo>
                    <a:lnTo>
                      <a:pt x="242" y="26"/>
                    </a:lnTo>
                    <a:lnTo>
                      <a:pt x="226" y="28"/>
                    </a:lnTo>
                    <a:lnTo>
                      <a:pt x="200" y="22"/>
                    </a:lnTo>
                    <a:lnTo>
                      <a:pt x="200" y="14"/>
                    </a:lnTo>
                    <a:lnTo>
                      <a:pt x="196" y="14"/>
                    </a:lnTo>
                    <a:lnTo>
                      <a:pt x="190" y="10"/>
                    </a:lnTo>
                    <a:lnTo>
                      <a:pt x="188" y="6"/>
                    </a:lnTo>
                    <a:lnTo>
                      <a:pt x="186" y="2"/>
                    </a:lnTo>
                    <a:lnTo>
                      <a:pt x="186" y="0"/>
                    </a:lnTo>
                    <a:lnTo>
                      <a:pt x="184" y="22"/>
                    </a:lnTo>
                    <a:lnTo>
                      <a:pt x="182" y="28"/>
                    </a:lnTo>
                    <a:lnTo>
                      <a:pt x="180" y="34"/>
                    </a:lnTo>
                    <a:lnTo>
                      <a:pt x="182" y="36"/>
                    </a:lnTo>
                    <a:lnTo>
                      <a:pt x="184" y="40"/>
                    </a:lnTo>
                    <a:lnTo>
                      <a:pt x="184" y="46"/>
                    </a:lnTo>
                    <a:lnTo>
                      <a:pt x="182" y="50"/>
                    </a:lnTo>
                    <a:lnTo>
                      <a:pt x="180" y="54"/>
                    </a:lnTo>
                    <a:lnTo>
                      <a:pt x="184" y="68"/>
                    </a:lnTo>
                    <a:lnTo>
                      <a:pt x="182" y="68"/>
                    </a:lnTo>
                    <a:lnTo>
                      <a:pt x="182" y="70"/>
                    </a:lnTo>
                    <a:lnTo>
                      <a:pt x="172" y="78"/>
                    </a:lnTo>
                    <a:lnTo>
                      <a:pt x="172" y="96"/>
                    </a:lnTo>
                    <a:lnTo>
                      <a:pt x="170" y="98"/>
                    </a:lnTo>
                    <a:lnTo>
                      <a:pt x="148" y="106"/>
                    </a:lnTo>
                    <a:lnTo>
                      <a:pt x="132" y="110"/>
                    </a:lnTo>
                    <a:lnTo>
                      <a:pt x="98" y="106"/>
                    </a:lnTo>
                    <a:lnTo>
                      <a:pt x="82"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3" name="台湾"/>
              <p:cNvSpPr>
                <a:spLocks/>
              </p:cNvSpPr>
              <p:nvPr/>
            </p:nvSpPr>
            <p:spPr bwMode="auto">
              <a:xfrm>
                <a:off x="6034088" y="5043488"/>
                <a:ext cx="193675" cy="468313"/>
              </a:xfrm>
              <a:custGeom>
                <a:avLst/>
                <a:gdLst>
                  <a:gd name="T0" fmla="*/ 2147483646 w 106"/>
                  <a:gd name="T1" fmla="*/ 0 h 256"/>
                  <a:gd name="T2" fmla="*/ 2147483646 w 106"/>
                  <a:gd name="T3" fmla="*/ 0 h 256"/>
                  <a:gd name="T4" fmla="*/ 2147483646 w 106"/>
                  <a:gd name="T5" fmla="*/ 2147483646 h 256"/>
                  <a:gd name="T6" fmla="*/ 2147483646 w 106"/>
                  <a:gd name="T7" fmla="*/ 2147483646 h 256"/>
                  <a:gd name="T8" fmla="*/ 2147483646 w 106"/>
                  <a:gd name="T9" fmla="*/ 2147483646 h 256"/>
                  <a:gd name="T10" fmla="*/ 2147483646 w 106"/>
                  <a:gd name="T11" fmla="*/ 2147483646 h 256"/>
                  <a:gd name="T12" fmla="*/ 2147483646 w 106"/>
                  <a:gd name="T13" fmla="*/ 2147483646 h 256"/>
                  <a:gd name="T14" fmla="*/ 2147483646 w 106"/>
                  <a:gd name="T15" fmla="*/ 2147483646 h 256"/>
                  <a:gd name="T16" fmla="*/ 2147483646 w 106"/>
                  <a:gd name="T17" fmla="*/ 2147483646 h 256"/>
                  <a:gd name="T18" fmla="*/ 0 w 106"/>
                  <a:gd name="T19" fmla="*/ 2147483646 h 256"/>
                  <a:gd name="T20" fmla="*/ 2147483646 w 106"/>
                  <a:gd name="T21" fmla="*/ 2147483646 h 256"/>
                  <a:gd name="T22" fmla="*/ 2147483646 w 106"/>
                  <a:gd name="T23" fmla="*/ 2147483646 h 256"/>
                  <a:gd name="T24" fmla="*/ 2147483646 w 106"/>
                  <a:gd name="T25" fmla="*/ 2147483646 h 256"/>
                  <a:gd name="T26" fmla="*/ 2147483646 w 106"/>
                  <a:gd name="T27" fmla="*/ 2147483646 h 256"/>
                  <a:gd name="T28" fmla="*/ 2147483646 w 106"/>
                  <a:gd name="T29" fmla="*/ 2147483646 h 256"/>
                  <a:gd name="T30" fmla="*/ 2147483646 w 106"/>
                  <a:gd name="T31" fmla="*/ 2147483646 h 256"/>
                  <a:gd name="T32" fmla="*/ 2147483646 w 106"/>
                  <a:gd name="T33" fmla="*/ 2147483646 h 256"/>
                  <a:gd name="T34" fmla="*/ 2147483646 w 106"/>
                  <a:gd name="T35" fmla="*/ 2147483646 h 256"/>
                  <a:gd name="T36" fmla="*/ 2147483646 w 106"/>
                  <a:gd name="T37" fmla="*/ 2147483646 h 256"/>
                  <a:gd name="T38" fmla="*/ 2147483646 w 106"/>
                  <a:gd name="T39" fmla="*/ 2147483646 h 256"/>
                  <a:gd name="T40" fmla="*/ 2147483646 w 106"/>
                  <a:gd name="T41" fmla="*/ 2147483646 h 256"/>
                  <a:gd name="T42" fmla="*/ 2147483646 w 106"/>
                  <a:gd name="T43" fmla="*/ 2147483646 h 256"/>
                  <a:gd name="T44" fmla="*/ 2147483646 w 106"/>
                  <a:gd name="T45" fmla="*/ 2147483646 h 256"/>
                  <a:gd name="T46" fmla="*/ 2147483646 w 106"/>
                  <a:gd name="T47" fmla="*/ 2147483646 h 256"/>
                  <a:gd name="T48" fmla="*/ 2147483646 w 106"/>
                  <a:gd name="T49" fmla="*/ 2147483646 h 256"/>
                  <a:gd name="T50" fmla="*/ 2147483646 w 106"/>
                  <a:gd name="T51" fmla="*/ 2147483646 h 256"/>
                  <a:gd name="T52" fmla="*/ 2147483646 w 106"/>
                  <a:gd name="T53" fmla="*/ 2147483646 h 256"/>
                  <a:gd name="T54" fmla="*/ 2147483646 w 106"/>
                  <a:gd name="T55" fmla="*/ 2147483646 h 256"/>
                  <a:gd name="T56" fmla="*/ 2147483646 w 106"/>
                  <a:gd name="T57" fmla="*/ 2147483646 h 256"/>
                  <a:gd name="T58" fmla="*/ 2147483646 w 106"/>
                  <a:gd name="T59" fmla="*/ 2147483646 h 256"/>
                  <a:gd name="T60" fmla="*/ 2147483646 w 106"/>
                  <a:gd name="T61" fmla="*/ 2147483646 h 256"/>
                  <a:gd name="T62" fmla="*/ 2147483646 w 106"/>
                  <a:gd name="T63" fmla="*/ 2147483646 h 256"/>
                  <a:gd name="T64" fmla="*/ 2147483646 w 106"/>
                  <a:gd name="T65" fmla="*/ 2147483646 h 256"/>
                  <a:gd name="T66" fmla="*/ 2147483646 w 106"/>
                  <a:gd name="T67" fmla="*/ 2147483646 h 256"/>
                  <a:gd name="T68" fmla="*/ 2147483646 w 106"/>
                  <a:gd name="T69" fmla="*/ 2147483646 h 256"/>
                  <a:gd name="T70" fmla="*/ 2147483646 w 106"/>
                  <a:gd name="T71" fmla="*/ 2147483646 h 256"/>
                  <a:gd name="T72" fmla="*/ 2147483646 w 106"/>
                  <a:gd name="T73" fmla="*/ 2147483646 h 256"/>
                  <a:gd name="T74" fmla="*/ 2147483646 w 106"/>
                  <a:gd name="T75" fmla="*/ 2147483646 h 256"/>
                  <a:gd name="T76" fmla="*/ 2147483646 w 106"/>
                  <a:gd name="T77" fmla="*/ 2147483646 h 256"/>
                  <a:gd name="T78" fmla="*/ 2147483646 w 106"/>
                  <a:gd name="T79" fmla="*/ 2147483646 h 256"/>
                  <a:gd name="T80" fmla="*/ 2147483646 w 106"/>
                  <a:gd name="T81" fmla="*/ 2147483646 h 256"/>
                  <a:gd name="T82" fmla="*/ 2147483646 w 106"/>
                  <a:gd name="T83" fmla="*/ 2147483646 h 256"/>
                  <a:gd name="T84" fmla="*/ 2147483646 w 106"/>
                  <a:gd name="T85" fmla="*/ 2147483646 h 256"/>
                  <a:gd name="T86" fmla="*/ 2147483646 w 106"/>
                  <a:gd name="T87" fmla="*/ 2147483646 h 256"/>
                  <a:gd name="T88" fmla="*/ 2147483646 w 106"/>
                  <a:gd name="T89" fmla="*/ 0 h 25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06" h="256">
                    <a:moveTo>
                      <a:pt x="80" y="0"/>
                    </a:moveTo>
                    <a:lnTo>
                      <a:pt x="80" y="0"/>
                    </a:lnTo>
                    <a:lnTo>
                      <a:pt x="62" y="14"/>
                    </a:lnTo>
                    <a:lnTo>
                      <a:pt x="46" y="32"/>
                    </a:lnTo>
                    <a:lnTo>
                      <a:pt x="34" y="50"/>
                    </a:lnTo>
                    <a:lnTo>
                      <a:pt x="24" y="70"/>
                    </a:lnTo>
                    <a:lnTo>
                      <a:pt x="10" y="98"/>
                    </a:lnTo>
                    <a:lnTo>
                      <a:pt x="4" y="104"/>
                    </a:lnTo>
                    <a:lnTo>
                      <a:pt x="0" y="108"/>
                    </a:lnTo>
                    <a:lnTo>
                      <a:pt x="6" y="152"/>
                    </a:lnTo>
                    <a:lnTo>
                      <a:pt x="6" y="154"/>
                    </a:lnTo>
                    <a:lnTo>
                      <a:pt x="2" y="184"/>
                    </a:lnTo>
                    <a:lnTo>
                      <a:pt x="2" y="196"/>
                    </a:lnTo>
                    <a:lnTo>
                      <a:pt x="2" y="200"/>
                    </a:lnTo>
                    <a:lnTo>
                      <a:pt x="4" y="202"/>
                    </a:lnTo>
                    <a:lnTo>
                      <a:pt x="36" y="224"/>
                    </a:lnTo>
                    <a:lnTo>
                      <a:pt x="38" y="224"/>
                    </a:lnTo>
                    <a:lnTo>
                      <a:pt x="38" y="226"/>
                    </a:lnTo>
                    <a:lnTo>
                      <a:pt x="42" y="236"/>
                    </a:lnTo>
                    <a:lnTo>
                      <a:pt x="50" y="248"/>
                    </a:lnTo>
                    <a:lnTo>
                      <a:pt x="56" y="252"/>
                    </a:lnTo>
                    <a:lnTo>
                      <a:pt x="62" y="256"/>
                    </a:lnTo>
                    <a:lnTo>
                      <a:pt x="66" y="204"/>
                    </a:lnTo>
                    <a:lnTo>
                      <a:pt x="66" y="202"/>
                    </a:lnTo>
                    <a:lnTo>
                      <a:pt x="90" y="146"/>
                    </a:lnTo>
                    <a:lnTo>
                      <a:pt x="98" y="80"/>
                    </a:lnTo>
                    <a:lnTo>
                      <a:pt x="98" y="78"/>
                    </a:lnTo>
                    <a:lnTo>
                      <a:pt x="106" y="60"/>
                    </a:lnTo>
                    <a:lnTo>
                      <a:pt x="100" y="44"/>
                    </a:lnTo>
                    <a:lnTo>
                      <a:pt x="98" y="44"/>
                    </a:lnTo>
                    <a:lnTo>
                      <a:pt x="98" y="24"/>
                    </a:lnTo>
                    <a:lnTo>
                      <a:pt x="98" y="22"/>
                    </a:lnTo>
                    <a:lnTo>
                      <a:pt x="102" y="16"/>
                    </a:lnTo>
                    <a:lnTo>
                      <a:pt x="106" y="12"/>
                    </a:lnTo>
                    <a:lnTo>
                      <a:pt x="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4" name="海南"/>
              <p:cNvSpPr>
                <a:spLocks/>
              </p:cNvSpPr>
              <p:nvPr/>
            </p:nvSpPr>
            <p:spPr bwMode="auto">
              <a:xfrm>
                <a:off x="4610100" y="5873751"/>
                <a:ext cx="292100" cy="255587"/>
              </a:xfrm>
              <a:custGeom>
                <a:avLst/>
                <a:gdLst>
                  <a:gd name="T0" fmla="*/ 2147483646 w 160"/>
                  <a:gd name="T1" fmla="*/ 2147483646 h 140"/>
                  <a:gd name="T2" fmla="*/ 2147483646 w 160"/>
                  <a:gd name="T3" fmla="*/ 2147483646 h 140"/>
                  <a:gd name="T4" fmla="*/ 2147483646 w 160"/>
                  <a:gd name="T5" fmla="*/ 2147483646 h 140"/>
                  <a:gd name="T6" fmla="*/ 2147483646 w 160"/>
                  <a:gd name="T7" fmla="*/ 2147483646 h 140"/>
                  <a:gd name="T8" fmla="*/ 2147483646 w 160"/>
                  <a:gd name="T9" fmla="*/ 2147483646 h 140"/>
                  <a:gd name="T10" fmla="*/ 2147483646 w 160"/>
                  <a:gd name="T11" fmla="*/ 2147483646 h 140"/>
                  <a:gd name="T12" fmla="*/ 2147483646 w 160"/>
                  <a:gd name="T13" fmla="*/ 2147483646 h 140"/>
                  <a:gd name="T14" fmla="*/ 2147483646 w 160"/>
                  <a:gd name="T15" fmla="*/ 2147483646 h 140"/>
                  <a:gd name="T16" fmla="*/ 2147483646 w 160"/>
                  <a:gd name="T17" fmla="*/ 2147483646 h 140"/>
                  <a:gd name="T18" fmla="*/ 2147483646 w 160"/>
                  <a:gd name="T19" fmla="*/ 2147483646 h 140"/>
                  <a:gd name="T20" fmla="*/ 2147483646 w 160"/>
                  <a:gd name="T21" fmla="*/ 2147483646 h 140"/>
                  <a:gd name="T22" fmla="*/ 2147483646 w 160"/>
                  <a:gd name="T23" fmla="*/ 2147483646 h 140"/>
                  <a:gd name="T24" fmla="*/ 2147483646 w 160"/>
                  <a:gd name="T25" fmla="*/ 2147483646 h 140"/>
                  <a:gd name="T26" fmla="*/ 0 w 160"/>
                  <a:gd name="T27" fmla="*/ 2147483646 h 140"/>
                  <a:gd name="T28" fmla="*/ 2147483646 w 160"/>
                  <a:gd name="T29" fmla="*/ 2147483646 h 140"/>
                  <a:gd name="T30" fmla="*/ 2147483646 w 160"/>
                  <a:gd name="T31" fmla="*/ 2147483646 h 140"/>
                  <a:gd name="T32" fmla="*/ 2147483646 w 160"/>
                  <a:gd name="T33" fmla="*/ 2147483646 h 140"/>
                  <a:gd name="T34" fmla="*/ 2147483646 w 160"/>
                  <a:gd name="T35" fmla="*/ 2147483646 h 140"/>
                  <a:gd name="T36" fmla="*/ 2147483646 w 160"/>
                  <a:gd name="T37" fmla="*/ 2147483646 h 140"/>
                  <a:gd name="T38" fmla="*/ 2147483646 w 160"/>
                  <a:gd name="T39" fmla="*/ 2147483646 h 140"/>
                  <a:gd name="T40" fmla="*/ 2147483646 w 160"/>
                  <a:gd name="T41" fmla="*/ 2147483646 h 140"/>
                  <a:gd name="T42" fmla="*/ 2147483646 w 160"/>
                  <a:gd name="T43" fmla="*/ 2147483646 h 140"/>
                  <a:gd name="T44" fmla="*/ 2147483646 w 160"/>
                  <a:gd name="T45" fmla="*/ 2147483646 h 140"/>
                  <a:gd name="T46" fmla="*/ 2147483646 w 160"/>
                  <a:gd name="T47" fmla="*/ 2147483646 h 140"/>
                  <a:gd name="T48" fmla="*/ 2147483646 w 160"/>
                  <a:gd name="T49" fmla="*/ 2147483646 h 140"/>
                  <a:gd name="T50" fmla="*/ 2147483646 w 160"/>
                  <a:gd name="T51" fmla="*/ 2147483646 h 140"/>
                  <a:gd name="T52" fmla="*/ 2147483646 w 160"/>
                  <a:gd name="T53" fmla="*/ 2147483646 h 140"/>
                  <a:gd name="T54" fmla="*/ 2147483646 w 160"/>
                  <a:gd name="T55" fmla="*/ 2147483646 h 140"/>
                  <a:gd name="T56" fmla="*/ 2147483646 w 160"/>
                  <a:gd name="T57" fmla="*/ 2147483646 h 140"/>
                  <a:gd name="T58" fmla="*/ 2147483646 w 160"/>
                  <a:gd name="T59" fmla="*/ 2147483646 h 140"/>
                  <a:gd name="T60" fmla="*/ 2147483646 w 160"/>
                  <a:gd name="T61" fmla="*/ 2147483646 h 140"/>
                  <a:gd name="T62" fmla="*/ 2147483646 w 160"/>
                  <a:gd name="T63" fmla="*/ 2147483646 h 140"/>
                  <a:gd name="T64" fmla="*/ 2147483646 w 160"/>
                  <a:gd name="T65" fmla="*/ 2147483646 h 140"/>
                  <a:gd name="T66" fmla="*/ 2147483646 w 160"/>
                  <a:gd name="T67" fmla="*/ 2147483646 h 140"/>
                  <a:gd name="T68" fmla="*/ 2147483646 w 160"/>
                  <a:gd name="T69" fmla="*/ 2147483646 h 140"/>
                  <a:gd name="T70" fmla="*/ 2147483646 w 160"/>
                  <a:gd name="T71" fmla="*/ 2147483646 h 140"/>
                  <a:gd name="T72" fmla="*/ 2147483646 w 160"/>
                  <a:gd name="T73" fmla="*/ 2147483646 h 140"/>
                  <a:gd name="T74" fmla="*/ 2147483646 w 160"/>
                  <a:gd name="T75" fmla="*/ 2147483646 h 140"/>
                  <a:gd name="T76" fmla="*/ 2147483646 w 160"/>
                  <a:gd name="T77" fmla="*/ 2147483646 h 140"/>
                  <a:gd name="T78" fmla="*/ 2147483646 w 160"/>
                  <a:gd name="T79" fmla="*/ 2147483646 h 140"/>
                  <a:gd name="T80" fmla="*/ 2147483646 w 160"/>
                  <a:gd name="T81" fmla="*/ 2147483646 h 140"/>
                  <a:gd name="T82" fmla="*/ 2147483646 w 160"/>
                  <a:gd name="T83" fmla="*/ 0 h 140"/>
                  <a:gd name="T84" fmla="*/ 2147483646 w 160"/>
                  <a:gd name="T85" fmla="*/ 2147483646 h 140"/>
                  <a:gd name="T86" fmla="*/ 2147483646 w 160"/>
                  <a:gd name="T87" fmla="*/ 2147483646 h 140"/>
                  <a:gd name="T88" fmla="*/ 2147483646 w 160"/>
                  <a:gd name="T89" fmla="*/ 2147483646 h 140"/>
                  <a:gd name="T90" fmla="*/ 2147483646 w 160"/>
                  <a:gd name="T91" fmla="*/ 2147483646 h 140"/>
                  <a:gd name="T92" fmla="*/ 2147483646 w 160"/>
                  <a:gd name="T93" fmla="*/ 2147483646 h 140"/>
                  <a:gd name="T94" fmla="*/ 2147483646 w 160"/>
                  <a:gd name="T95" fmla="*/ 2147483646 h 14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160" h="140">
                    <a:moveTo>
                      <a:pt x="72" y="14"/>
                    </a:moveTo>
                    <a:lnTo>
                      <a:pt x="70" y="18"/>
                    </a:lnTo>
                    <a:lnTo>
                      <a:pt x="68" y="20"/>
                    </a:lnTo>
                    <a:lnTo>
                      <a:pt x="36" y="28"/>
                    </a:lnTo>
                    <a:lnTo>
                      <a:pt x="38" y="32"/>
                    </a:lnTo>
                    <a:lnTo>
                      <a:pt x="48" y="44"/>
                    </a:lnTo>
                    <a:lnTo>
                      <a:pt x="44" y="46"/>
                    </a:lnTo>
                    <a:lnTo>
                      <a:pt x="30" y="54"/>
                    </a:lnTo>
                    <a:lnTo>
                      <a:pt x="6" y="72"/>
                    </a:lnTo>
                    <a:lnTo>
                      <a:pt x="2" y="80"/>
                    </a:lnTo>
                    <a:lnTo>
                      <a:pt x="0" y="92"/>
                    </a:lnTo>
                    <a:lnTo>
                      <a:pt x="4" y="108"/>
                    </a:lnTo>
                    <a:lnTo>
                      <a:pt x="10" y="126"/>
                    </a:lnTo>
                    <a:lnTo>
                      <a:pt x="34" y="128"/>
                    </a:lnTo>
                    <a:lnTo>
                      <a:pt x="36" y="128"/>
                    </a:lnTo>
                    <a:lnTo>
                      <a:pt x="60" y="140"/>
                    </a:lnTo>
                    <a:lnTo>
                      <a:pt x="86" y="136"/>
                    </a:lnTo>
                    <a:lnTo>
                      <a:pt x="94" y="132"/>
                    </a:lnTo>
                    <a:lnTo>
                      <a:pt x="102" y="126"/>
                    </a:lnTo>
                    <a:lnTo>
                      <a:pt x="112" y="118"/>
                    </a:lnTo>
                    <a:lnTo>
                      <a:pt x="122" y="106"/>
                    </a:lnTo>
                    <a:lnTo>
                      <a:pt x="124" y="106"/>
                    </a:lnTo>
                    <a:lnTo>
                      <a:pt x="126" y="104"/>
                    </a:lnTo>
                    <a:lnTo>
                      <a:pt x="136" y="100"/>
                    </a:lnTo>
                    <a:lnTo>
                      <a:pt x="134" y="66"/>
                    </a:lnTo>
                    <a:lnTo>
                      <a:pt x="148" y="44"/>
                    </a:lnTo>
                    <a:lnTo>
                      <a:pt x="160" y="34"/>
                    </a:lnTo>
                    <a:lnTo>
                      <a:pt x="160" y="22"/>
                    </a:lnTo>
                    <a:lnTo>
                      <a:pt x="158" y="14"/>
                    </a:lnTo>
                    <a:lnTo>
                      <a:pt x="156" y="10"/>
                    </a:lnTo>
                    <a:lnTo>
                      <a:pt x="152" y="2"/>
                    </a:lnTo>
                    <a:lnTo>
                      <a:pt x="146" y="0"/>
                    </a:lnTo>
                    <a:lnTo>
                      <a:pt x="146" y="12"/>
                    </a:lnTo>
                    <a:lnTo>
                      <a:pt x="126" y="8"/>
                    </a:lnTo>
                    <a:lnTo>
                      <a:pt x="116" y="14"/>
                    </a:lnTo>
                    <a:lnTo>
                      <a:pt x="114" y="14"/>
                    </a:lnTo>
                    <a:lnTo>
                      <a:pt x="7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grpSp>
      <p:sp>
        <p:nvSpPr>
          <p:cNvPr id="35" name="陕西"/>
          <p:cNvSpPr>
            <a:spLocks/>
          </p:cNvSpPr>
          <p:nvPr/>
        </p:nvSpPr>
        <p:spPr bwMode="auto">
          <a:xfrm>
            <a:off x="7085496" y="2087375"/>
            <a:ext cx="592137" cy="1055688"/>
          </a:xfrm>
          <a:custGeom>
            <a:avLst/>
            <a:gdLst>
              <a:gd name="T0" fmla="*/ 2147483646 w 324"/>
              <a:gd name="T1" fmla="*/ 2147483646 h 578"/>
              <a:gd name="T2" fmla="*/ 2147483646 w 324"/>
              <a:gd name="T3" fmla="*/ 2147483646 h 578"/>
              <a:gd name="T4" fmla="*/ 2147483646 w 324"/>
              <a:gd name="T5" fmla="*/ 2147483646 h 578"/>
              <a:gd name="T6" fmla="*/ 2147483646 w 324"/>
              <a:gd name="T7" fmla="*/ 2147483646 h 578"/>
              <a:gd name="T8" fmla="*/ 2147483646 w 324"/>
              <a:gd name="T9" fmla="*/ 2147483646 h 578"/>
              <a:gd name="T10" fmla="*/ 2147483646 w 324"/>
              <a:gd name="T11" fmla="*/ 2147483646 h 578"/>
              <a:gd name="T12" fmla="*/ 2147483646 w 324"/>
              <a:gd name="T13" fmla="*/ 2147483646 h 578"/>
              <a:gd name="T14" fmla="*/ 2147483646 w 324"/>
              <a:gd name="T15" fmla="*/ 2147483646 h 578"/>
              <a:gd name="T16" fmla="*/ 2147483646 w 324"/>
              <a:gd name="T17" fmla="*/ 2147483646 h 578"/>
              <a:gd name="T18" fmla="*/ 2147483646 w 324"/>
              <a:gd name="T19" fmla="*/ 2147483646 h 578"/>
              <a:gd name="T20" fmla="*/ 2147483646 w 324"/>
              <a:gd name="T21" fmla="*/ 2147483646 h 578"/>
              <a:gd name="T22" fmla="*/ 2147483646 w 324"/>
              <a:gd name="T23" fmla="*/ 2147483646 h 578"/>
              <a:gd name="T24" fmla="*/ 2147483646 w 324"/>
              <a:gd name="T25" fmla="*/ 2147483646 h 578"/>
              <a:gd name="T26" fmla="*/ 2147483646 w 324"/>
              <a:gd name="T27" fmla="*/ 2147483646 h 578"/>
              <a:gd name="T28" fmla="*/ 2147483646 w 324"/>
              <a:gd name="T29" fmla="*/ 2147483646 h 578"/>
              <a:gd name="T30" fmla="*/ 2147483646 w 324"/>
              <a:gd name="T31" fmla="*/ 2147483646 h 578"/>
              <a:gd name="T32" fmla="*/ 2147483646 w 324"/>
              <a:gd name="T33" fmla="*/ 2147483646 h 578"/>
              <a:gd name="T34" fmla="*/ 2147483646 w 324"/>
              <a:gd name="T35" fmla="*/ 2147483646 h 578"/>
              <a:gd name="T36" fmla="*/ 2147483646 w 324"/>
              <a:gd name="T37" fmla="*/ 2147483646 h 578"/>
              <a:gd name="T38" fmla="*/ 2147483646 w 324"/>
              <a:gd name="T39" fmla="*/ 2147483646 h 578"/>
              <a:gd name="T40" fmla="*/ 2147483646 w 324"/>
              <a:gd name="T41" fmla="*/ 2147483646 h 578"/>
              <a:gd name="T42" fmla="*/ 2147483646 w 324"/>
              <a:gd name="T43" fmla="*/ 2147483646 h 578"/>
              <a:gd name="T44" fmla="*/ 2147483646 w 324"/>
              <a:gd name="T45" fmla="*/ 2147483646 h 578"/>
              <a:gd name="T46" fmla="*/ 2147483646 w 324"/>
              <a:gd name="T47" fmla="*/ 2147483646 h 578"/>
              <a:gd name="T48" fmla="*/ 2147483646 w 324"/>
              <a:gd name="T49" fmla="*/ 2147483646 h 578"/>
              <a:gd name="T50" fmla="*/ 2147483646 w 324"/>
              <a:gd name="T51" fmla="*/ 2147483646 h 578"/>
              <a:gd name="T52" fmla="*/ 2147483646 w 324"/>
              <a:gd name="T53" fmla="*/ 2147483646 h 578"/>
              <a:gd name="T54" fmla="*/ 2147483646 w 324"/>
              <a:gd name="T55" fmla="*/ 2147483646 h 578"/>
              <a:gd name="T56" fmla="*/ 2147483646 w 324"/>
              <a:gd name="T57" fmla="*/ 2147483646 h 578"/>
              <a:gd name="T58" fmla="*/ 2147483646 w 324"/>
              <a:gd name="T59" fmla="*/ 2147483646 h 578"/>
              <a:gd name="T60" fmla="*/ 2147483646 w 324"/>
              <a:gd name="T61" fmla="*/ 2147483646 h 578"/>
              <a:gd name="T62" fmla="*/ 2147483646 w 324"/>
              <a:gd name="T63" fmla="*/ 2147483646 h 578"/>
              <a:gd name="T64" fmla="*/ 2147483646 w 324"/>
              <a:gd name="T65" fmla="*/ 2147483646 h 578"/>
              <a:gd name="T66" fmla="*/ 2147483646 w 324"/>
              <a:gd name="T67" fmla="*/ 2147483646 h 578"/>
              <a:gd name="T68" fmla="*/ 2147483646 w 324"/>
              <a:gd name="T69" fmla="*/ 2147483646 h 578"/>
              <a:gd name="T70" fmla="*/ 2147483646 w 324"/>
              <a:gd name="T71" fmla="*/ 2147483646 h 578"/>
              <a:gd name="T72" fmla="*/ 2147483646 w 324"/>
              <a:gd name="T73" fmla="*/ 2147483646 h 578"/>
              <a:gd name="T74" fmla="*/ 2147483646 w 324"/>
              <a:gd name="T75" fmla="*/ 2147483646 h 578"/>
              <a:gd name="T76" fmla="*/ 2147483646 w 324"/>
              <a:gd name="T77" fmla="*/ 2147483646 h 578"/>
              <a:gd name="T78" fmla="*/ 2147483646 w 324"/>
              <a:gd name="T79" fmla="*/ 2147483646 h 578"/>
              <a:gd name="T80" fmla="*/ 2147483646 w 324"/>
              <a:gd name="T81" fmla="*/ 2147483646 h 578"/>
              <a:gd name="T82" fmla="*/ 2147483646 w 324"/>
              <a:gd name="T83" fmla="*/ 2147483646 h 578"/>
              <a:gd name="T84" fmla="*/ 2147483646 w 324"/>
              <a:gd name="T85" fmla="*/ 2147483646 h 578"/>
              <a:gd name="T86" fmla="*/ 2147483646 w 324"/>
              <a:gd name="T87" fmla="*/ 2147483646 h 578"/>
              <a:gd name="T88" fmla="*/ 2147483646 w 324"/>
              <a:gd name="T89" fmla="*/ 2147483646 h 578"/>
              <a:gd name="T90" fmla="*/ 2147483646 w 324"/>
              <a:gd name="T91" fmla="*/ 2147483646 h 578"/>
              <a:gd name="T92" fmla="*/ 2147483646 w 324"/>
              <a:gd name="T93" fmla="*/ 2147483646 h 578"/>
              <a:gd name="T94" fmla="*/ 2147483646 w 324"/>
              <a:gd name="T95" fmla="*/ 2147483646 h 578"/>
              <a:gd name="T96" fmla="*/ 2147483646 w 324"/>
              <a:gd name="T97" fmla="*/ 2147483646 h 578"/>
              <a:gd name="T98" fmla="*/ 2147483646 w 324"/>
              <a:gd name="T99" fmla="*/ 2147483646 h 578"/>
              <a:gd name="T100" fmla="*/ 2147483646 w 324"/>
              <a:gd name="T101" fmla="*/ 2147483646 h 57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24" h="578">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6" name="湖南"/>
          <p:cNvSpPr>
            <a:spLocks/>
          </p:cNvSpPr>
          <p:nvPr/>
        </p:nvSpPr>
        <p:spPr bwMode="auto">
          <a:xfrm>
            <a:off x="7067239" y="3521205"/>
            <a:ext cx="628650" cy="730250"/>
          </a:xfrm>
          <a:custGeom>
            <a:avLst/>
            <a:gdLst>
              <a:gd name="T0" fmla="*/ 2147483646 w 344"/>
              <a:gd name="T1" fmla="*/ 2147483646 h 400"/>
              <a:gd name="T2" fmla="*/ 2147483646 w 344"/>
              <a:gd name="T3" fmla="*/ 2147483646 h 400"/>
              <a:gd name="T4" fmla="*/ 2147483646 w 344"/>
              <a:gd name="T5" fmla="*/ 2147483646 h 400"/>
              <a:gd name="T6" fmla="*/ 2147483646 w 344"/>
              <a:gd name="T7" fmla="*/ 2147483646 h 400"/>
              <a:gd name="T8" fmla="*/ 2147483646 w 344"/>
              <a:gd name="T9" fmla="*/ 2147483646 h 400"/>
              <a:gd name="T10" fmla="*/ 2147483646 w 344"/>
              <a:gd name="T11" fmla="*/ 2147483646 h 400"/>
              <a:gd name="T12" fmla="*/ 2147483646 w 344"/>
              <a:gd name="T13" fmla="*/ 2147483646 h 400"/>
              <a:gd name="T14" fmla="*/ 2147483646 w 344"/>
              <a:gd name="T15" fmla="*/ 2147483646 h 400"/>
              <a:gd name="T16" fmla="*/ 2147483646 w 344"/>
              <a:gd name="T17" fmla="*/ 2147483646 h 400"/>
              <a:gd name="T18" fmla="*/ 2147483646 w 344"/>
              <a:gd name="T19" fmla="*/ 2147483646 h 400"/>
              <a:gd name="T20" fmla="*/ 2147483646 w 344"/>
              <a:gd name="T21" fmla="*/ 0 h 400"/>
              <a:gd name="T22" fmla="*/ 2147483646 w 344"/>
              <a:gd name="T23" fmla="*/ 2147483646 h 400"/>
              <a:gd name="T24" fmla="*/ 2147483646 w 344"/>
              <a:gd name="T25" fmla="*/ 2147483646 h 400"/>
              <a:gd name="T26" fmla="*/ 2147483646 w 344"/>
              <a:gd name="T27" fmla="*/ 2147483646 h 400"/>
              <a:gd name="T28" fmla="*/ 2147483646 w 344"/>
              <a:gd name="T29" fmla="*/ 2147483646 h 400"/>
              <a:gd name="T30" fmla="*/ 2147483646 w 344"/>
              <a:gd name="T31" fmla="*/ 2147483646 h 400"/>
              <a:gd name="T32" fmla="*/ 2147483646 w 344"/>
              <a:gd name="T33" fmla="*/ 2147483646 h 400"/>
              <a:gd name="T34" fmla="*/ 2147483646 w 344"/>
              <a:gd name="T35" fmla="*/ 2147483646 h 400"/>
              <a:gd name="T36" fmla="*/ 2147483646 w 344"/>
              <a:gd name="T37" fmla="*/ 2147483646 h 400"/>
              <a:gd name="T38" fmla="*/ 2147483646 w 344"/>
              <a:gd name="T39" fmla="*/ 2147483646 h 400"/>
              <a:gd name="T40" fmla="*/ 2147483646 w 344"/>
              <a:gd name="T41" fmla="*/ 2147483646 h 400"/>
              <a:gd name="T42" fmla="*/ 2147483646 w 344"/>
              <a:gd name="T43" fmla="*/ 2147483646 h 400"/>
              <a:gd name="T44" fmla="*/ 2147483646 w 344"/>
              <a:gd name="T45" fmla="*/ 2147483646 h 400"/>
              <a:gd name="T46" fmla="*/ 2147483646 w 344"/>
              <a:gd name="T47" fmla="*/ 2147483646 h 400"/>
              <a:gd name="T48" fmla="*/ 2147483646 w 344"/>
              <a:gd name="T49" fmla="*/ 2147483646 h 400"/>
              <a:gd name="T50" fmla="*/ 2147483646 w 344"/>
              <a:gd name="T51" fmla="*/ 2147483646 h 400"/>
              <a:gd name="T52" fmla="*/ 2147483646 w 344"/>
              <a:gd name="T53" fmla="*/ 2147483646 h 400"/>
              <a:gd name="T54" fmla="*/ 2147483646 w 344"/>
              <a:gd name="T55" fmla="*/ 2147483646 h 400"/>
              <a:gd name="T56" fmla="*/ 2147483646 w 344"/>
              <a:gd name="T57" fmla="*/ 2147483646 h 400"/>
              <a:gd name="T58" fmla="*/ 2147483646 w 344"/>
              <a:gd name="T59" fmla="*/ 2147483646 h 400"/>
              <a:gd name="T60" fmla="*/ 2147483646 w 344"/>
              <a:gd name="T61" fmla="*/ 2147483646 h 400"/>
              <a:gd name="T62" fmla="*/ 2147483646 w 344"/>
              <a:gd name="T63" fmla="*/ 2147483646 h 400"/>
              <a:gd name="T64" fmla="*/ 2147483646 w 344"/>
              <a:gd name="T65" fmla="*/ 2147483646 h 400"/>
              <a:gd name="T66" fmla="*/ 2147483646 w 344"/>
              <a:gd name="T67" fmla="*/ 2147483646 h 400"/>
              <a:gd name="T68" fmla="*/ 2147483646 w 344"/>
              <a:gd name="T69" fmla="*/ 2147483646 h 400"/>
              <a:gd name="T70" fmla="*/ 2147483646 w 344"/>
              <a:gd name="T71" fmla="*/ 2147483646 h 400"/>
              <a:gd name="T72" fmla="*/ 2147483646 w 344"/>
              <a:gd name="T73" fmla="*/ 2147483646 h 400"/>
              <a:gd name="T74" fmla="*/ 2147483646 w 344"/>
              <a:gd name="T75" fmla="*/ 2147483646 h 400"/>
              <a:gd name="T76" fmla="*/ 2147483646 w 344"/>
              <a:gd name="T77" fmla="*/ 2147483646 h 400"/>
              <a:gd name="T78" fmla="*/ 2147483646 w 344"/>
              <a:gd name="T79" fmla="*/ 2147483646 h 400"/>
              <a:gd name="T80" fmla="*/ 2147483646 w 344"/>
              <a:gd name="T81" fmla="*/ 2147483646 h 400"/>
              <a:gd name="T82" fmla="*/ 2147483646 w 344"/>
              <a:gd name="T83" fmla="*/ 2147483646 h 400"/>
              <a:gd name="T84" fmla="*/ 2147483646 w 344"/>
              <a:gd name="T85" fmla="*/ 2147483646 h 400"/>
              <a:gd name="T86" fmla="*/ 2147483646 w 344"/>
              <a:gd name="T87" fmla="*/ 2147483646 h 400"/>
              <a:gd name="T88" fmla="*/ 2147483646 w 344"/>
              <a:gd name="T89" fmla="*/ 2147483646 h 400"/>
              <a:gd name="T90" fmla="*/ 2147483646 w 344"/>
              <a:gd name="T91" fmla="*/ 2147483646 h 400"/>
              <a:gd name="T92" fmla="*/ 2147483646 w 344"/>
              <a:gd name="T93" fmla="*/ 2147483646 h 400"/>
              <a:gd name="T94" fmla="*/ 2147483646 w 344"/>
              <a:gd name="T95" fmla="*/ 2147483646 h 400"/>
              <a:gd name="T96" fmla="*/ 2147483646 w 344"/>
              <a:gd name="T97" fmla="*/ 2147483646 h 400"/>
              <a:gd name="T98" fmla="*/ 2147483646 w 344"/>
              <a:gd name="T99" fmla="*/ 2147483646 h 400"/>
              <a:gd name="T100" fmla="*/ 2147483646 w 344"/>
              <a:gd name="T101" fmla="*/ 2147483646 h 400"/>
              <a:gd name="T102" fmla="*/ 2147483646 w 344"/>
              <a:gd name="T103" fmla="*/ 2147483646 h 400"/>
              <a:gd name="T104" fmla="*/ 2147483646 w 344"/>
              <a:gd name="T105" fmla="*/ 2147483646 h 4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344" h="40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7" name="贵州"/>
          <p:cNvSpPr>
            <a:spLocks/>
          </p:cNvSpPr>
          <p:nvPr/>
        </p:nvSpPr>
        <p:spPr bwMode="auto">
          <a:xfrm>
            <a:off x="7030727" y="4746641"/>
            <a:ext cx="701675" cy="608012"/>
          </a:xfrm>
          <a:custGeom>
            <a:avLst/>
            <a:gdLst>
              <a:gd name="T0" fmla="*/ 2147483646 w 384"/>
              <a:gd name="T1" fmla="*/ 2147483646 h 332"/>
              <a:gd name="T2" fmla="*/ 2147483646 w 384"/>
              <a:gd name="T3" fmla="*/ 2147483646 h 332"/>
              <a:gd name="T4" fmla="*/ 2147483646 w 384"/>
              <a:gd name="T5" fmla="*/ 2147483646 h 332"/>
              <a:gd name="T6" fmla="*/ 2147483646 w 384"/>
              <a:gd name="T7" fmla="*/ 2147483646 h 332"/>
              <a:gd name="T8" fmla="*/ 2147483646 w 384"/>
              <a:gd name="T9" fmla="*/ 2147483646 h 332"/>
              <a:gd name="T10" fmla="*/ 2147483646 w 384"/>
              <a:gd name="T11" fmla="*/ 2147483646 h 332"/>
              <a:gd name="T12" fmla="*/ 2147483646 w 384"/>
              <a:gd name="T13" fmla="*/ 2147483646 h 332"/>
              <a:gd name="T14" fmla="*/ 2147483646 w 384"/>
              <a:gd name="T15" fmla="*/ 2147483646 h 332"/>
              <a:gd name="T16" fmla="*/ 2147483646 w 384"/>
              <a:gd name="T17" fmla="*/ 2147483646 h 332"/>
              <a:gd name="T18" fmla="*/ 2147483646 w 384"/>
              <a:gd name="T19" fmla="*/ 2147483646 h 332"/>
              <a:gd name="T20" fmla="*/ 2147483646 w 384"/>
              <a:gd name="T21" fmla="*/ 2147483646 h 332"/>
              <a:gd name="T22" fmla="*/ 2147483646 w 384"/>
              <a:gd name="T23" fmla="*/ 2147483646 h 332"/>
              <a:gd name="T24" fmla="*/ 2147483646 w 384"/>
              <a:gd name="T25" fmla="*/ 2147483646 h 332"/>
              <a:gd name="T26" fmla="*/ 2147483646 w 384"/>
              <a:gd name="T27" fmla="*/ 2147483646 h 332"/>
              <a:gd name="T28" fmla="*/ 2147483646 w 384"/>
              <a:gd name="T29" fmla="*/ 2147483646 h 332"/>
              <a:gd name="T30" fmla="*/ 2147483646 w 384"/>
              <a:gd name="T31" fmla="*/ 2147483646 h 332"/>
              <a:gd name="T32" fmla="*/ 2147483646 w 384"/>
              <a:gd name="T33" fmla="*/ 2147483646 h 332"/>
              <a:gd name="T34" fmla="*/ 2147483646 w 384"/>
              <a:gd name="T35" fmla="*/ 2147483646 h 332"/>
              <a:gd name="T36" fmla="*/ 2147483646 w 384"/>
              <a:gd name="T37" fmla="*/ 2147483646 h 332"/>
              <a:gd name="T38" fmla="*/ 2147483646 w 384"/>
              <a:gd name="T39" fmla="*/ 2147483646 h 332"/>
              <a:gd name="T40" fmla="*/ 2147483646 w 384"/>
              <a:gd name="T41" fmla="*/ 2147483646 h 332"/>
              <a:gd name="T42" fmla="*/ 0 w 384"/>
              <a:gd name="T43" fmla="*/ 2147483646 h 332"/>
              <a:gd name="T44" fmla="*/ 2147483646 w 384"/>
              <a:gd name="T45" fmla="*/ 2147483646 h 332"/>
              <a:gd name="T46" fmla="*/ 2147483646 w 384"/>
              <a:gd name="T47" fmla="*/ 2147483646 h 332"/>
              <a:gd name="T48" fmla="*/ 2147483646 w 384"/>
              <a:gd name="T49" fmla="*/ 2147483646 h 332"/>
              <a:gd name="T50" fmla="*/ 2147483646 w 384"/>
              <a:gd name="T51" fmla="*/ 2147483646 h 332"/>
              <a:gd name="T52" fmla="*/ 2147483646 w 384"/>
              <a:gd name="T53" fmla="*/ 2147483646 h 332"/>
              <a:gd name="T54" fmla="*/ 2147483646 w 384"/>
              <a:gd name="T55" fmla="*/ 2147483646 h 332"/>
              <a:gd name="T56" fmla="*/ 2147483646 w 384"/>
              <a:gd name="T57" fmla="*/ 2147483646 h 332"/>
              <a:gd name="T58" fmla="*/ 2147483646 w 384"/>
              <a:gd name="T59" fmla="*/ 2147483646 h 332"/>
              <a:gd name="T60" fmla="*/ 2147483646 w 384"/>
              <a:gd name="T61" fmla="*/ 2147483646 h 332"/>
              <a:gd name="T62" fmla="*/ 2147483646 w 384"/>
              <a:gd name="T63" fmla="*/ 2147483646 h 332"/>
              <a:gd name="T64" fmla="*/ 2147483646 w 384"/>
              <a:gd name="T65" fmla="*/ 2147483646 h 332"/>
              <a:gd name="T66" fmla="*/ 2147483646 w 384"/>
              <a:gd name="T67" fmla="*/ 2147483646 h 332"/>
              <a:gd name="T68" fmla="*/ 2147483646 w 384"/>
              <a:gd name="T69" fmla="*/ 2147483646 h 332"/>
              <a:gd name="T70" fmla="*/ 2147483646 w 384"/>
              <a:gd name="T71" fmla="*/ 2147483646 h 332"/>
              <a:gd name="T72" fmla="*/ 2147483646 w 384"/>
              <a:gd name="T73" fmla="*/ 2147483646 h 332"/>
              <a:gd name="T74" fmla="*/ 2147483646 w 384"/>
              <a:gd name="T75" fmla="*/ 2147483646 h 332"/>
              <a:gd name="T76" fmla="*/ 2147483646 w 384"/>
              <a:gd name="T77" fmla="*/ 2147483646 h 332"/>
              <a:gd name="T78" fmla="*/ 2147483646 w 384"/>
              <a:gd name="T79" fmla="*/ 2147483646 h 332"/>
              <a:gd name="T80" fmla="*/ 2147483646 w 384"/>
              <a:gd name="T81" fmla="*/ 2147483646 h 332"/>
              <a:gd name="T82" fmla="*/ 2147483646 w 384"/>
              <a:gd name="T83" fmla="*/ 2147483646 h 332"/>
              <a:gd name="T84" fmla="*/ 2147483646 w 384"/>
              <a:gd name="T85" fmla="*/ 2147483646 h 332"/>
              <a:gd name="T86" fmla="*/ 2147483646 w 384"/>
              <a:gd name="T87" fmla="*/ 2147483646 h 332"/>
              <a:gd name="T88" fmla="*/ 2147483646 w 384"/>
              <a:gd name="T89" fmla="*/ 2147483646 h 332"/>
              <a:gd name="T90" fmla="*/ 2147483646 w 384"/>
              <a:gd name="T91" fmla="*/ 2147483646 h 332"/>
              <a:gd name="T92" fmla="*/ 2147483646 w 384"/>
              <a:gd name="T93" fmla="*/ 2147483646 h 332"/>
              <a:gd name="T94" fmla="*/ 2147483646 w 384"/>
              <a:gd name="T95" fmla="*/ 2147483646 h 332"/>
              <a:gd name="T96" fmla="*/ 2147483646 w 384"/>
              <a:gd name="T97" fmla="*/ 2147483646 h 332"/>
              <a:gd name="T98" fmla="*/ 2147483646 w 384"/>
              <a:gd name="T99" fmla="*/ 2147483646 h 332"/>
              <a:gd name="T100" fmla="*/ 2147483646 w 384"/>
              <a:gd name="T101" fmla="*/ 2147483646 h 332"/>
              <a:gd name="T102" fmla="*/ 2147483646 w 384"/>
              <a:gd name="T103" fmla="*/ 2147483646 h 332"/>
              <a:gd name="T104" fmla="*/ 2147483646 w 384"/>
              <a:gd name="T105" fmla="*/ 2147483646 h 332"/>
              <a:gd name="T106" fmla="*/ 2147483646 w 384"/>
              <a:gd name="T107" fmla="*/ 2147483646 h 332"/>
              <a:gd name="T108" fmla="*/ 2147483646 w 384"/>
              <a:gd name="T109" fmla="*/ 2147483646 h 332"/>
              <a:gd name="T110" fmla="*/ 2147483646 w 384"/>
              <a:gd name="T111" fmla="*/ 2147483646 h 332"/>
              <a:gd name="T112" fmla="*/ 2147483646 w 384"/>
              <a:gd name="T113" fmla="*/ 2147483646 h 332"/>
              <a:gd name="T114" fmla="*/ 2147483646 w 384"/>
              <a:gd name="T115" fmla="*/ 2147483646 h 332"/>
              <a:gd name="T116" fmla="*/ 2147483646 w 384"/>
              <a:gd name="T117" fmla="*/ 2147483646 h 33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4" h="332">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3" name="思想气泡: 云 42"/>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4" name="文本框 43"/>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45" name="任意多边形: 形状 44"/>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47" name="组合 46"/>
          <p:cNvGrpSpPr/>
          <p:nvPr/>
        </p:nvGrpSpPr>
        <p:grpSpPr>
          <a:xfrm>
            <a:off x="7777252" y="1985997"/>
            <a:ext cx="3327637" cy="962022"/>
            <a:chOff x="2012849" y="1986390"/>
            <a:chExt cx="3327637" cy="962022"/>
          </a:xfrm>
        </p:grpSpPr>
        <p:sp>
          <p:nvSpPr>
            <p:cNvPr id="48" name="矩形 47"/>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49" name="矩形 48"/>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50" name="组合 49"/>
          <p:cNvGrpSpPr/>
          <p:nvPr/>
        </p:nvGrpSpPr>
        <p:grpSpPr>
          <a:xfrm>
            <a:off x="7777252" y="3268593"/>
            <a:ext cx="3327637" cy="962022"/>
            <a:chOff x="2012849" y="1986390"/>
            <a:chExt cx="3327637" cy="962022"/>
          </a:xfrm>
        </p:grpSpPr>
        <p:sp>
          <p:nvSpPr>
            <p:cNvPr id="51" name="矩形 50"/>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52" name="矩形 51"/>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53" name="组合 52"/>
          <p:cNvGrpSpPr/>
          <p:nvPr/>
        </p:nvGrpSpPr>
        <p:grpSpPr>
          <a:xfrm>
            <a:off x="7777252" y="4551189"/>
            <a:ext cx="3327637" cy="962022"/>
            <a:chOff x="2012849" y="1986390"/>
            <a:chExt cx="3327637" cy="962022"/>
          </a:xfrm>
        </p:grpSpPr>
        <p:sp>
          <p:nvSpPr>
            <p:cNvPr id="54" name="矩形 53"/>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55" name="矩形 54"/>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1652531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p:cTn id="13" dur="500" fill="hold"/>
                                        <p:tgtEl>
                                          <p:spTgt spid="35"/>
                                        </p:tgtEl>
                                        <p:attrNameLst>
                                          <p:attrName>ppt_w</p:attrName>
                                        </p:attrNameLst>
                                      </p:cBhvr>
                                      <p:tavLst>
                                        <p:tav tm="0">
                                          <p:val>
                                            <p:fltVal val="0"/>
                                          </p:val>
                                        </p:tav>
                                        <p:tav tm="100000">
                                          <p:val>
                                            <p:strVal val="#ppt_w"/>
                                          </p:val>
                                        </p:tav>
                                      </p:tavLst>
                                    </p:anim>
                                    <p:anim calcmode="lin" valueType="num">
                                      <p:cBhvr>
                                        <p:cTn id="14" dur="500" fill="hold"/>
                                        <p:tgtEl>
                                          <p:spTgt spid="35"/>
                                        </p:tgtEl>
                                        <p:attrNameLst>
                                          <p:attrName>ppt_h</p:attrName>
                                        </p:attrNameLst>
                                      </p:cBhvr>
                                      <p:tavLst>
                                        <p:tav tm="0">
                                          <p:val>
                                            <p:fltVal val="0"/>
                                          </p:val>
                                        </p:tav>
                                        <p:tav tm="100000">
                                          <p:val>
                                            <p:strVal val="#ppt_h"/>
                                          </p:val>
                                        </p:tav>
                                      </p:tavLst>
                                    </p:anim>
                                    <p:animEffect transition="in" filter="fade">
                                      <p:cBhvr>
                                        <p:cTn id="15" dur="500"/>
                                        <p:tgtEl>
                                          <p:spTgt spid="35"/>
                                        </p:tgtEl>
                                      </p:cBhvr>
                                    </p:animEffect>
                                  </p:childTnLst>
                                </p:cTn>
                              </p:par>
                            </p:childTnLst>
                          </p:cTn>
                        </p:par>
                        <p:par>
                          <p:cTn id="16" fill="hold">
                            <p:stCondLst>
                              <p:cond delay="1000"/>
                            </p:stCondLst>
                            <p:childTnLst>
                              <p:par>
                                <p:cTn id="17" presetID="2" presetClass="entr" presetSubtype="2" fill="hold" nodeType="after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fill="hold"/>
                                        <p:tgtEl>
                                          <p:spTgt spid="47"/>
                                        </p:tgtEl>
                                        <p:attrNameLst>
                                          <p:attrName>ppt_x</p:attrName>
                                        </p:attrNameLst>
                                      </p:cBhvr>
                                      <p:tavLst>
                                        <p:tav tm="0">
                                          <p:val>
                                            <p:strVal val="1+#ppt_w/2"/>
                                          </p:val>
                                        </p:tav>
                                        <p:tav tm="100000">
                                          <p:val>
                                            <p:strVal val="#ppt_x"/>
                                          </p:val>
                                        </p:tav>
                                      </p:tavLst>
                                    </p:anim>
                                    <p:anim calcmode="lin" valueType="num">
                                      <p:cBhvr additive="base">
                                        <p:cTn id="20" dur="500" fill="hold"/>
                                        <p:tgtEl>
                                          <p:spTgt spid="47"/>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36"/>
                                        </p:tgtEl>
                                        <p:attrNameLst>
                                          <p:attrName>style.visibility</p:attrName>
                                        </p:attrNameLst>
                                      </p:cBhvr>
                                      <p:to>
                                        <p:strVal val="visible"/>
                                      </p:to>
                                    </p:set>
                                    <p:anim calcmode="lin" valueType="num">
                                      <p:cBhvr>
                                        <p:cTn id="24" dur="500" fill="hold"/>
                                        <p:tgtEl>
                                          <p:spTgt spid="36"/>
                                        </p:tgtEl>
                                        <p:attrNameLst>
                                          <p:attrName>ppt_w</p:attrName>
                                        </p:attrNameLst>
                                      </p:cBhvr>
                                      <p:tavLst>
                                        <p:tav tm="0">
                                          <p:val>
                                            <p:fltVal val="0"/>
                                          </p:val>
                                        </p:tav>
                                        <p:tav tm="100000">
                                          <p:val>
                                            <p:strVal val="#ppt_w"/>
                                          </p:val>
                                        </p:tav>
                                      </p:tavLst>
                                    </p:anim>
                                    <p:anim calcmode="lin" valueType="num">
                                      <p:cBhvr>
                                        <p:cTn id="25" dur="500" fill="hold"/>
                                        <p:tgtEl>
                                          <p:spTgt spid="36"/>
                                        </p:tgtEl>
                                        <p:attrNameLst>
                                          <p:attrName>ppt_h</p:attrName>
                                        </p:attrNameLst>
                                      </p:cBhvr>
                                      <p:tavLst>
                                        <p:tav tm="0">
                                          <p:val>
                                            <p:fltVal val="0"/>
                                          </p:val>
                                        </p:tav>
                                        <p:tav tm="100000">
                                          <p:val>
                                            <p:strVal val="#ppt_h"/>
                                          </p:val>
                                        </p:tav>
                                      </p:tavLst>
                                    </p:anim>
                                    <p:animEffect transition="in" filter="fade">
                                      <p:cBhvr>
                                        <p:cTn id="26" dur="500"/>
                                        <p:tgtEl>
                                          <p:spTgt spid="36"/>
                                        </p:tgtEl>
                                      </p:cBhvr>
                                    </p:animEffect>
                                  </p:childTnLst>
                                </p:cTn>
                              </p:par>
                            </p:childTnLst>
                          </p:cTn>
                        </p:par>
                        <p:par>
                          <p:cTn id="27" fill="hold">
                            <p:stCondLst>
                              <p:cond delay="2000"/>
                            </p:stCondLst>
                            <p:childTnLst>
                              <p:par>
                                <p:cTn id="28" presetID="2" presetClass="entr" presetSubtype="2"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anim calcmode="lin" valueType="num">
                                      <p:cBhvr additive="base">
                                        <p:cTn id="30" dur="500" fill="hold"/>
                                        <p:tgtEl>
                                          <p:spTgt spid="50"/>
                                        </p:tgtEl>
                                        <p:attrNameLst>
                                          <p:attrName>ppt_x</p:attrName>
                                        </p:attrNameLst>
                                      </p:cBhvr>
                                      <p:tavLst>
                                        <p:tav tm="0">
                                          <p:val>
                                            <p:strVal val="1+#ppt_w/2"/>
                                          </p:val>
                                        </p:tav>
                                        <p:tav tm="100000">
                                          <p:val>
                                            <p:strVal val="#ppt_x"/>
                                          </p:val>
                                        </p:tav>
                                      </p:tavLst>
                                    </p:anim>
                                    <p:anim calcmode="lin" valueType="num">
                                      <p:cBhvr additive="base">
                                        <p:cTn id="31" dur="500" fill="hold"/>
                                        <p:tgtEl>
                                          <p:spTgt spid="50"/>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p:cTn id="35" dur="500" fill="hold"/>
                                        <p:tgtEl>
                                          <p:spTgt spid="37"/>
                                        </p:tgtEl>
                                        <p:attrNameLst>
                                          <p:attrName>ppt_w</p:attrName>
                                        </p:attrNameLst>
                                      </p:cBhvr>
                                      <p:tavLst>
                                        <p:tav tm="0">
                                          <p:val>
                                            <p:fltVal val="0"/>
                                          </p:val>
                                        </p:tav>
                                        <p:tav tm="100000">
                                          <p:val>
                                            <p:strVal val="#ppt_w"/>
                                          </p:val>
                                        </p:tav>
                                      </p:tavLst>
                                    </p:anim>
                                    <p:anim calcmode="lin" valueType="num">
                                      <p:cBhvr>
                                        <p:cTn id="36" dur="500" fill="hold"/>
                                        <p:tgtEl>
                                          <p:spTgt spid="37"/>
                                        </p:tgtEl>
                                        <p:attrNameLst>
                                          <p:attrName>ppt_h</p:attrName>
                                        </p:attrNameLst>
                                      </p:cBhvr>
                                      <p:tavLst>
                                        <p:tav tm="0">
                                          <p:val>
                                            <p:fltVal val="0"/>
                                          </p:val>
                                        </p:tav>
                                        <p:tav tm="100000">
                                          <p:val>
                                            <p:strVal val="#ppt_h"/>
                                          </p:val>
                                        </p:tav>
                                      </p:tavLst>
                                    </p:anim>
                                    <p:animEffect transition="in" filter="fade">
                                      <p:cBhvr>
                                        <p:cTn id="37" dur="500"/>
                                        <p:tgtEl>
                                          <p:spTgt spid="37"/>
                                        </p:tgtEl>
                                      </p:cBhvr>
                                    </p:animEffect>
                                  </p:childTnLst>
                                </p:cTn>
                              </p:par>
                            </p:childTnLst>
                          </p:cTn>
                        </p:par>
                        <p:par>
                          <p:cTn id="38" fill="hold">
                            <p:stCondLst>
                              <p:cond delay="3000"/>
                            </p:stCondLst>
                            <p:childTnLst>
                              <p:par>
                                <p:cTn id="39" presetID="2" presetClass="entr" presetSubtype="2" fill="hold" nodeType="afterEffect">
                                  <p:stCondLst>
                                    <p:cond delay="0"/>
                                  </p:stCondLst>
                                  <p:childTnLst>
                                    <p:set>
                                      <p:cBhvr>
                                        <p:cTn id="40" dur="1" fill="hold">
                                          <p:stCondLst>
                                            <p:cond delay="0"/>
                                          </p:stCondLst>
                                        </p:cTn>
                                        <p:tgtEl>
                                          <p:spTgt spid="53"/>
                                        </p:tgtEl>
                                        <p:attrNameLst>
                                          <p:attrName>style.visibility</p:attrName>
                                        </p:attrNameLst>
                                      </p:cBhvr>
                                      <p:to>
                                        <p:strVal val="visible"/>
                                      </p:to>
                                    </p:set>
                                    <p:anim calcmode="lin" valueType="num">
                                      <p:cBhvr additive="base">
                                        <p:cTn id="41" dur="500" fill="hold"/>
                                        <p:tgtEl>
                                          <p:spTgt spid="53"/>
                                        </p:tgtEl>
                                        <p:attrNameLst>
                                          <p:attrName>ppt_x</p:attrName>
                                        </p:attrNameLst>
                                      </p:cBhvr>
                                      <p:tavLst>
                                        <p:tav tm="0">
                                          <p:val>
                                            <p:strVal val="1+#ppt_w/2"/>
                                          </p:val>
                                        </p:tav>
                                        <p:tav tm="100000">
                                          <p:val>
                                            <p:strVal val="#ppt_x"/>
                                          </p:val>
                                        </p:tav>
                                      </p:tavLst>
                                    </p:anim>
                                    <p:anim calcmode="lin" valueType="num">
                                      <p:cBhvr additive="base">
                                        <p:cTn id="42" dur="500" fill="hold"/>
                                        <p:tgtEl>
                                          <p:spTgt spid="5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tudents-teacher-and-blackboard_42968"/>
          <p:cNvSpPr>
            <a:spLocks noChangeAspect="1"/>
          </p:cNvSpPr>
          <p:nvPr/>
        </p:nvSpPr>
        <p:spPr bwMode="auto">
          <a:xfrm>
            <a:off x="6510560" y="1799866"/>
            <a:ext cx="4513431" cy="4016734"/>
          </a:xfrm>
          <a:custGeom>
            <a:avLst/>
            <a:gdLst>
              <a:gd name="connsiteX0" fmla="*/ 276225 w 331788"/>
              <a:gd name="connsiteY0" fmla="*/ 217487 h 295275"/>
              <a:gd name="connsiteX1" fmla="*/ 314325 w 331788"/>
              <a:gd name="connsiteY1" fmla="*/ 256381 h 295275"/>
              <a:gd name="connsiteX2" fmla="*/ 276225 w 331788"/>
              <a:gd name="connsiteY2" fmla="*/ 295275 h 295275"/>
              <a:gd name="connsiteX3" fmla="*/ 238125 w 331788"/>
              <a:gd name="connsiteY3" fmla="*/ 256381 h 295275"/>
              <a:gd name="connsiteX4" fmla="*/ 276225 w 331788"/>
              <a:gd name="connsiteY4" fmla="*/ 217487 h 295275"/>
              <a:gd name="connsiteX5" fmla="*/ 166687 w 331788"/>
              <a:gd name="connsiteY5" fmla="*/ 217487 h 295275"/>
              <a:gd name="connsiteX6" fmla="*/ 204787 w 331788"/>
              <a:gd name="connsiteY6" fmla="*/ 256381 h 295275"/>
              <a:gd name="connsiteX7" fmla="*/ 166687 w 331788"/>
              <a:gd name="connsiteY7" fmla="*/ 295275 h 295275"/>
              <a:gd name="connsiteX8" fmla="*/ 128587 w 331788"/>
              <a:gd name="connsiteY8" fmla="*/ 256381 h 295275"/>
              <a:gd name="connsiteX9" fmla="*/ 166687 w 331788"/>
              <a:gd name="connsiteY9" fmla="*/ 217487 h 295275"/>
              <a:gd name="connsiteX10" fmla="*/ 55562 w 331788"/>
              <a:gd name="connsiteY10" fmla="*/ 217487 h 295275"/>
              <a:gd name="connsiteX11" fmla="*/ 93662 w 331788"/>
              <a:gd name="connsiteY11" fmla="*/ 256381 h 295275"/>
              <a:gd name="connsiteX12" fmla="*/ 55562 w 331788"/>
              <a:gd name="connsiteY12" fmla="*/ 295275 h 295275"/>
              <a:gd name="connsiteX13" fmla="*/ 17462 w 331788"/>
              <a:gd name="connsiteY13" fmla="*/ 256381 h 295275"/>
              <a:gd name="connsiteX14" fmla="*/ 55562 w 331788"/>
              <a:gd name="connsiteY14" fmla="*/ 217487 h 295275"/>
              <a:gd name="connsiteX15" fmla="*/ 255587 w 331788"/>
              <a:gd name="connsiteY15" fmla="*/ 174625 h 295275"/>
              <a:gd name="connsiteX16" fmla="*/ 263525 w 331788"/>
              <a:gd name="connsiteY16" fmla="*/ 174625 h 295275"/>
              <a:gd name="connsiteX17" fmla="*/ 263525 w 331788"/>
              <a:gd name="connsiteY17" fmla="*/ 192088 h 295275"/>
              <a:gd name="connsiteX18" fmla="*/ 255587 w 331788"/>
              <a:gd name="connsiteY18" fmla="*/ 192088 h 295275"/>
              <a:gd name="connsiteX19" fmla="*/ 259556 w 331788"/>
              <a:gd name="connsiteY19" fmla="*/ 19050 h 295275"/>
              <a:gd name="connsiteX20" fmla="*/ 227012 w 331788"/>
              <a:gd name="connsiteY20" fmla="*/ 51594 h 295275"/>
              <a:gd name="connsiteX21" fmla="*/ 259556 w 331788"/>
              <a:gd name="connsiteY21" fmla="*/ 84138 h 295275"/>
              <a:gd name="connsiteX22" fmla="*/ 292100 w 331788"/>
              <a:gd name="connsiteY22" fmla="*/ 51594 h 295275"/>
              <a:gd name="connsiteX23" fmla="*/ 259556 w 331788"/>
              <a:gd name="connsiteY23" fmla="*/ 19050 h 295275"/>
              <a:gd name="connsiteX24" fmla="*/ 0 w 331788"/>
              <a:gd name="connsiteY24" fmla="*/ 0 h 295275"/>
              <a:gd name="connsiteX25" fmla="*/ 331788 w 331788"/>
              <a:gd name="connsiteY25" fmla="*/ 0 h 295275"/>
              <a:gd name="connsiteX26" fmla="*/ 331788 w 331788"/>
              <a:gd name="connsiteY26" fmla="*/ 192088 h 295275"/>
              <a:gd name="connsiteX27" fmla="*/ 287338 w 331788"/>
              <a:gd name="connsiteY27" fmla="*/ 192088 h 295275"/>
              <a:gd name="connsiteX28" fmla="*/ 287338 w 331788"/>
              <a:gd name="connsiteY28" fmla="*/ 161925 h 295275"/>
              <a:gd name="connsiteX29" fmla="*/ 288926 w 331788"/>
              <a:gd name="connsiteY29" fmla="*/ 161925 h 295275"/>
              <a:gd name="connsiteX30" fmla="*/ 290513 w 331788"/>
              <a:gd name="connsiteY30" fmla="*/ 150813 h 295275"/>
              <a:gd name="connsiteX31" fmla="*/ 300038 w 331788"/>
              <a:gd name="connsiteY31" fmla="*/ 150813 h 295275"/>
              <a:gd name="connsiteX32" fmla="*/ 298451 w 331788"/>
              <a:gd name="connsiteY32" fmla="*/ 90488 h 295275"/>
              <a:gd name="connsiteX33" fmla="*/ 273051 w 331788"/>
              <a:gd name="connsiteY33" fmla="*/ 87313 h 295275"/>
              <a:gd name="connsiteX34" fmla="*/ 261938 w 331788"/>
              <a:gd name="connsiteY34" fmla="*/ 103188 h 295275"/>
              <a:gd name="connsiteX35" fmla="*/ 247651 w 331788"/>
              <a:gd name="connsiteY35" fmla="*/ 87313 h 295275"/>
              <a:gd name="connsiteX36" fmla="*/ 171450 w 331788"/>
              <a:gd name="connsiteY36" fmla="*/ 87313 h 295275"/>
              <a:gd name="connsiteX37" fmla="*/ 171450 w 331788"/>
              <a:gd name="connsiteY37" fmla="*/ 104775 h 295275"/>
              <a:gd name="connsiteX38" fmla="*/ 227013 w 331788"/>
              <a:gd name="connsiteY38" fmla="*/ 104775 h 295275"/>
              <a:gd name="connsiteX39" fmla="*/ 230188 w 331788"/>
              <a:gd name="connsiteY39" fmla="*/ 161925 h 295275"/>
              <a:gd name="connsiteX40" fmla="*/ 233363 w 331788"/>
              <a:gd name="connsiteY40" fmla="*/ 161925 h 295275"/>
              <a:gd name="connsiteX41" fmla="*/ 233363 w 331788"/>
              <a:gd name="connsiteY41" fmla="*/ 192088 h 295275"/>
              <a:gd name="connsiteX42" fmla="*/ 0 w 331788"/>
              <a:gd name="connsiteY42" fmla="*/ 192088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31788" h="295275">
                <a:moveTo>
                  <a:pt x="276225" y="217487"/>
                </a:moveTo>
                <a:cubicBezTo>
                  <a:pt x="297267" y="217487"/>
                  <a:pt x="314325" y="234900"/>
                  <a:pt x="314325" y="256381"/>
                </a:cubicBezTo>
                <a:cubicBezTo>
                  <a:pt x="314325" y="277862"/>
                  <a:pt x="297267" y="295275"/>
                  <a:pt x="276225" y="295275"/>
                </a:cubicBezTo>
                <a:cubicBezTo>
                  <a:pt x="255183" y="295275"/>
                  <a:pt x="238125" y="277862"/>
                  <a:pt x="238125" y="256381"/>
                </a:cubicBezTo>
                <a:cubicBezTo>
                  <a:pt x="238125" y="234900"/>
                  <a:pt x="255183" y="217487"/>
                  <a:pt x="276225" y="217487"/>
                </a:cubicBezTo>
                <a:close/>
                <a:moveTo>
                  <a:pt x="166687" y="217487"/>
                </a:moveTo>
                <a:cubicBezTo>
                  <a:pt x="187729" y="217487"/>
                  <a:pt x="204787" y="234900"/>
                  <a:pt x="204787" y="256381"/>
                </a:cubicBezTo>
                <a:cubicBezTo>
                  <a:pt x="204787" y="277862"/>
                  <a:pt x="187729" y="295275"/>
                  <a:pt x="166687" y="295275"/>
                </a:cubicBezTo>
                <a:cubicBezTo>
                  <a:pt x="145645" y="295275"/>
                  <a:pt x="128587" y="277862"/>
                  <a:pt x="128587" y="256381"/>
                </a:cubicBezTo>
                <a:cubicBezTo>
                  <a:pt x="128587" y="234900"/>
                  <a:pt x="145645" y="217487"/>
                  <a:pt x="166687" y="217487"/>
                </a:cubicBezTo>
                <a:close/>
                <a:moveTo>
                  <a:pt x="55562" y="217487"/>
                </a:moveTo>
                <a:cubicBezTo>
                  <a:pt x="76604" y="217487"/>
                  <a:pt x="93662" y="234900"/>
                  <a:pt x="93662" y="256381"/>
                </a:cubicBezTo>
                <a:cubicBezTo>
                  <a:pt x="93662" y="277862"/>
                  <a:pt x="76604" y="295275"/>
                  <a:pt x="55562" y="295275"/>
                </a:cubicBezTo>
                <a:cubicBezTo>
                  <a:pt x="34520" y="295275"/>
                  <a:pt x="17462" y="277862"/>
                  <a:pt x="17462" y="256381"/>
                </a:cubicBezTo>
                <a:cubicBezTo>
                  <a:pt x="17462" y="234900"/>
                  <a:pt x="34520" y="217487"/>
                  <a:pt x="55562" y="217487"/>
                </a:cubicBezTo>
                <a:close/>
                <a:moveTo>
                  <a:pt x="255587" y="174625"/>
                </a:moveTo>
                <a:lnTo>
                  <a:pt x="263525" y="174625"/>
                </a:lnTo>
                <a:lnTo>
                  <a:pt x="263525" y="192088"/>
                </a:lnTo>
                <a:lnTo>
                  <a:pt x="255587" y="192088"/>
                </a:lnTo>
                <a:close/>
                <a:moveTo>
                  <a:pt x="259556" y="19050"/>
                </a:moveTo>
                <a:cubicBezTo>
                  <a:pt x="241582" y="19050"/>
                  <a:pt x="227012" y="33620"/>
                  <a:pt x="227012" y="51594"/>
                </a:cubicBezTo>
                <a:cubicBezTo>
                  <a:pt x="227012" y="69568"/>
                  <a:pt x="241582" y="84138"/>
                  <a:pt x="259556" y="84138"/>
                </a:cubicBezTo>
                <a:cubicBezTo>
                  <a:pt x="277530" y="84138"/>
                  <a:pt x="292100" y="69568"/>
                  <a:pt x="292100" y="51594"/>
                </a:cubicBezTo>
                <a:cubicBezTo>
                  <a:pt x="292100" y="33620"/>
                  <a:pt x="277530" y="19050"/>
                  <a:pt x="259556" y="19050"/>
                </a:cubicBezTo>
                <a:close/>
                <a:moveTo>
                  <a:pt x="0" y="0"/>
                </a:moveTo>
                <a:lnTo>
                  <a:pt x="331788" y="0"/>
                </a:lnTo>
                <a:lnTo>
                  <a:pt x="331788" y="192088"/>
                </a:lnTo>
                <a:lnTo>
                  <a:pt x="287338" y="192088"/>
                </a:lnTo>
                <a:lnTo>
                  <a:pt x="287338" y="161925"/>
                </a:lnTo>
                <a:lnTo>
                  <a:pt x="288926" y="161925"/>
                </a:lnTo>
                <a:lnTo>
                  <a:pt x="290513" y="150813"/>
                </a:lnTo>
                <a:lnTo>
                  <a:pt x="300038" y="150813"/>
                </a:lnTo>
                <a:lnTo>
                  <a:pt x="298451" y="90488"/>
                </a:lnTo>
                <a:lnTo>
                  <a:pt x="273051" y="87313"/>
                </a:lnTo>
                <a:lnTo>
                  <a:pt x="261938" y="103188"/>
                </a:lnTo>
                <a:lnTo>
                  <a:pt x="247651" y="87313"/>
                </a:lnTo>
                <a:lnTo>
                  <a:pt x="171450" y="87313"/>
                </a:lnTo>
                <a:lnTo>
                  <a:pt x="171450" y="104775"/>
                </a:lnTo>
                <a:lnTo>
                  <a:pt x="227013" y="104775"/>
                </a:lnTo>
                <a:lnTo>
                  <a:pt x="230188" y="161925"/>
                </a:lnTo>
                <a:lnTo>
                  <a:pt x="233363" y="161925"/>
                </a:lnTo>
                <a:lnTo>
                  <a:pt x="233363" y="192088"/>
                </a:lnTo>
                <a:lnTo>
                  <a:pt x="0" y="192088"/>
                </a:lnTo>
                <a:close/>
              </a:path>
            </a:pathLst>
          </a:custGeom>
          <a:blipFill>
            <a:blip r:embed="rId3"/>
            <a:stretch>
              <a:fillRect/>
            </a:stretch>
          </a:blipFill>
          <a:ln>
            <a:noFill/>
          </a:ln>
        </p:spPr>
      </p:sp>
      <p:sp>
        <p:nvSpPr>
          <p:cNvPr id="6" name="思想气泡: 云 5"/>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7" name="文本框 6"/>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8" name="任意多边形: 形状 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21" name="组合 20"/>
          <p:cNvGrpSpPr/>
          <p:nvPr/>
        </p:nvGrpSpPr>
        <p:grpSpPr>
          <a:xfrm>
            <a:off x="1168358" y="1837152"/>
            <a:ext cx="4225066" cy="962022"/>
            <a:chOff x="1168358" y="1837152"/>
            <a:chExt cx="4225066" cy="962022"/>
          </a:xfrm>
        </p:grpSpPr>
        <p:sp>
          <p:nvSpPr>
            <p:cNvPr id="3" name="abc_93750"/>
            <p:cNvSpPr>
              <a:spLocks noChangeAspect="1"/>
            </p:cNvSpPr>
            <p:nvPr/>
          </p:nvSpPr>
          <p:spPr bwMode="auto">
            <a:xfrm>
              <a:off x="1168358" y="2041166"/>
              <a:ext cx="609685" cy="553994"/>
            </a:xfrm>
            <a:custGeom>
              <a:avLst/>
              <a:gdLst>
                <a:gd name="connsiteX0" fmla="*/ 153988 w 330200"/>
                <a:gd name="connsiteY0" fmla="*/ 114300 h 300038"/>
                <a:gd name="connsiteX1" fmla="*/ 153988 w 330200"/>
                <a:gd name="connsiteY1" fmla="*/ 134938 h 300038"/>
                <a:gd name="connsiteX2" fmla="*/ 160414 w 330200"/>
                <a:gd name="connsiteY2" fmla="*/ 134938 h 300038"/>
                <a:gd name="connsiteX3" fmla="*/ 177120 w 330200"/>
                <a:gd name="connsiteY3" fmla="*/ 131069 h 300038"/>
                <a:gd name="connsiteX4" fmla="*/ 180976 w 330200"/>
                <a:gd name="connsiteY4" fmla="*/ 123329 h 300038"/>
                <a:gd name="connsiteX5" fmla="*/ 173265 w 330200"/>
                <a:gd name="connsiteY5" fmla="*/ 114300 h 300038"/>
                <a:gd name="connsiteX6" fmla="*/ 153988 w 330200"/>
                <a:gd name="connsiteY6" fmla="*/ 114300 h 300038"/>
                <a:gd name="connsiteX7" fmla="*/ 100013 w 330200"/>
                <a:gd name="connsiteY7" fmla="*/ 96837 h 300038"/>
                <a:gd name="connsiteX8" fmla="*/ 93663 w 330200"/>
                <a:gd name="connsiteY8" fmla="*/ 109537 h 300038"/>
                <a:gd name="connsiteX9" fmla="*/ 104776 w 330200"/>
                <a:gd name="connsiteY9" fmla="*/ 109537 h 300038"/>
                <a:gd name="connsiteX10" fmla="*/ 153988 w 330200"/>
                <a:gd name="connsiteY10" fmla="*/ 84137 h 300038"/>
                <a:gd name="connsiteX11" fmla="*/ 153988 w 330200"/>
                <a:gd name="connsiteY11" fmla="*/ 98425 h 300038"/>
                <a:gd name="connsiteX12" fmla="*/ 172788 w 330200"/>
                <a:gd name="connsiteY12" fmla="*/ 98425 h 300038"/>
                <a:gd name="connsiteX13" fmla="*/ 177801 w 330200"/>
                <a:gd name="connsiteY13" fmla="*/ 92472 h 300038"/>
                <a:gd name="connsiteX14" fmla="*/ 175294 w 330200"/>
                <a:gd name="connsiteY14" fmla="*/ 86518 h 300038"/>
                <a:gd name="connsiteX15" fmla="*/ 162761 w 330200"/>
                <a:gd name="connsiteY15" fmla="*/ 84137 h 300038"/>
                <a:gd name="connsiteX16" fmla="*/ 153988 w 330200"/>
                <a:gd name="connsiteY16" fmla="*/ 84137 h 300038"/>
                <a:gd name="connsiteX17" fmla="*/ 241681 w 330200"/>
                <a:gd name="connsiteY17" fmla="*/ 69850 h 300038"/>
                <a:gd name="connsiteX18" fmla="*/ 261208 w 330200"/>
                <a:gd name="connsiteY18" fmla="*/ 73691 h 300038"/>
                <a:gd name="connsiteX19" fmla="*/ 263811 w 330200"/>
                <a:gd name="connsiteY19" fmla="*/ 82653 h 300038"/>
                <a:gd name="connsiteX20" fmla="*/ 253397 w 330200"/>
                <a:gd name="connsiteY20" fmla="*/ 86493 h 300038"/>
                <a:gd name="connsiteX21" fmla="*/ 241681 w 330200"/>
                <a:gd name="connsiteY21" fmla="*/ 83933 h 300038"/>
                <a:gd name="connsiteX22" fmla="*/ 215646 w 330200"/>
                <a:gd name="connsiteY22" fmla="*/ 110818 h 300038"/>
                <a:gd name="connsiteX23" fmla="*/ 240380 w 330200"/>
                <a:gd name="connsiteY23" fmla="*/ 135142 h 300038"/>
                <a:gd name="connsiteX24" fmla="*/ 253397 w 330200"/>
                <a:gd name="connsiteY24" fmla="*/ 132582 h 300038"/>
                <a:gd name="connsiteX25" fmla="*/ 263811 w 330200"/>
                <a:gd name="connsiteY25" fmla="*/ 136423 h 300038"/>
                <a:gd name="connsiteX26" fmla="*/ 259906 w 330200"/>
                <a:gd name="connsiteY26" fmla="*/ 145384 h 300038"/>
                <a:gd name="connsiteX27" fmla="*/ 240380 w 330200"/>
                <a:gd name="connsiteY27" fmla="*/ 149225 h 300038"/>
                <a:gd name="connsiteX28" fmla="*/ 200025 w 330200"/>
                <a:gd name="connsiteY28" fmla="*/ 110818 h 300038"/>
                <a:gd name="connsiteX29" fmla="*/ 241681 w 330200"/>
                <a:gd name="connsiteY29" fmla="*/ 69850 h 300038"/>
                <a:gd name="connsiteX30" fmla="*/ 162959 w 330200"/>
                <a:gd name="connsiteY30" fmla="*/ 69850 h 300038"/>
                <a:gd name="connsiteX31" fmla="*/ 184926 w 330200"/>
                <a:gd name="connsiteY31" fmla="*/ 74991 h 300038"/>
                <a:gd name="connsiteX32" fmla="*/ 192679 w 330200"/>
                <a:gd name="connsiteY32" fmla="*/ 92982 h 300038"/>
                <a:gd name="connsiteX33" fmla="*/ 188802 w 330200"/>
                <a:gd name="connsiteY33" fmla="*/ 107119 h 300038"/>
                <a:gd name="connsiteX34" fmla="*/ 195263 w 330200"/>
                <a:gd name="connsiteY34" fmla="*/ 123825 h 300038"/>
                <a:gd name="connsiteX35" fmla="*/ 187510 w 330200"/>
                <a:gd name="connsiteY35" fmla="*/ 141817 h 300038"/>
                <a:gd name="connsiteX36" fmla="*/ 160374 w 330200"/>
                <a:gd name="connsiteY36" fmla="*/ 150813 h 300038"/>
                <a:gd name="connsiteX37" fmla="*/ 146161 w 330200"/>
                <a:gd name="connsiteY37" fmla="*/ 149528 h 300038"/>
                <a:gd name="connsiteX38" fmla="*/ 139700 w 330200"/>
                <a:gd name="connsiteY38" fmla="*/ 141817 h 300038"/>
                <a:gd name="connsiteX39" fmla="*/ 139700 w 330200"/>
                <a:gd name="connsiteY39" fmla="*/ 77561 h 300038"/>
                <a:gd name="connsiteX40" fmla="*/ 144869 w 330200"/>
                <a:gd name="connsiteY40" fmla="*/ 71135 h 300038"/>
                <a:gd name="connsiteX41" fmla="*/ 162959 w 330200"/>
                <a:gd name="connsiteY41" fmla="*/ 69850 h 300038"/>
                <a:gd name="connsiteX42" fmla="*/ 100013 w 330200"/>
                <a:gd name="connsiteY42" fmla="*/ 69850 h 300038"/>
                <a:gd name="connsiteX43" fmla="*/ 106480 w 330200"/>
                <a:gd name="connsiteY43" fmla="*/ 73706 h 300038"/>
                <a:gd name="connsiteX44" fmla="*/ 133644 w 330200"/>
                <a:gd name="connsiteY44" fmla="*/ 139247 h 300038"/>
                <a:gd name="connsiteX45" fmla="*/ 128470 w 330200"/>
                <a:gd name="connsiteY45" fmla="*/ 149528 h 300038"/>
                <a:gd name="connsiteX46" fmla="*/ 119416 w 330200"/>
                <a:gd name="connsiteY46" fmla="*/ 145673 h 300038"/>
                <a:gd name="connsiteX47" fmla="*/ 110361 w 330200"/>
                <a:gd name="connsiteY47" fmla="*/ 123825 h 300038"/>
                <a:gd name="connsiteX48" fmla="*/ 88371 w 330200"/>
                <a:gd name="connsiteY48" fmla="*/ 123825 h 300038"/>
                <a:gd name="connsiteX49" fmla="*/ 79317 w 330200"/>
                <a:gd name="connsiteY49" fmla="*/ 145673 h 300038"/>
                <a:gd name="connsiteX50" fmla="*/ 72849 w 330200"/>
                <a:gd name="connsiteY50" fmla="*/ 149528 h 300038"/>
                <a:gd name="connsiteX51" fmla="*/ 70262 w 330200"/>
                <a:gd name="connsiteY51" fmla="*/ 149528 h 300038"/>
                <a:gd name="connsiteX52" fmla="*/ 66381 w 330200"/>
                <a:gd name="connsiteY52" fmla="*/ 139247 h 300038"/>
                <a:gd name="connsiteX53" fmla="*/ 92252 w 330200"/>
                <a:gd name="connsiteY53" fmla="*/ 73706 h 300038"/>
                <a:gd name="connsiteX54" fmla="*/ 100013 w 330200"/>
                <a:gd name="connsiteY54" fmla="*/ 69850 h 300038"/>
                <a:gd name="connsiteX55" fmla="*/ 23813 w 330200"/>
                <a:gd name="connsiteY55" fmla="*/ 38100 h 300038"/>
                <a:gd name="connsiteX56" fmla="*/ 23813 w 330200"/>
                <a:gd name="connsiteY56" fmla="*/ 182563 h 300038"/>
                <a:gd name="connsiteX57" fmla="*/ 306388 w 330200"/>
                <a:gd name="connsiteY57" fmla="*/ 182563 h 300038"/>
                <a:gd name="connsiteX58" fmla="*/ 306388 w 330200"/>
                <a:gd name="connsiteY58" fmla="*/ 38100 h 300038"/>
                <a:gd name="connsiteX59" fmla="*/ 23217 w 330200"/>
                <a:gd name="connsiteY59" fmla="*/ 0 h 300038"/>
                <a:gd name="connsiteX60" fmla="*/ 306983 w 330200"/>
                <a:gd name="connsiteY60" fmla="*/ 0 h 300038"/>
                <a:gd name="connsiteX61" fmla="*/ 330200 w 330200"/>
                <a:gd name="connsiteY61" fmla="*/ 21985 h 300038"/>
                <a:gd name="connsiteX62" fmla="*/ 330200 w 330200"/>
                <a:gd name="connsiteY62" fmla="*/ 197870 h 300038"/>
                <a:gd name="connsiteX63" fmla="*/ 306983 w 330200"/>
                <a:gd name="connsiteY63" fmla="*/ 219856 h 300038"/>
                <a:gd name="connsiteX64" fmla="*/ 217984 w 330200"/>
                <a:gd name="connsiteY64" fmla="*/ 219856 h 300038"/>
                <a:gd name="connsiteX65" fmla="*/ 247650 w 330200"/>
                <a:gd name="connsiteY65" fmla="*/ 279346 h 300038"/>
                <a:gd name="connsiteX66" fmla="*/ 242491 w 330200"/>
                <a:gd name="connsiteY66" fmla="*/ 298745 h 300038"/>
                <a:gd name="connsiteX67" fmla="*/ 234752 w 330200"/>
                <a:gd name="connsiteY67" fmla="*/ 300038 h 300038"/>
                <a:gd name="connsiteX68" fmla="*/ 221853 w 330200"/>
                <a:gd name="connsiteY68" fmla="*/ 292279 h 300038"/>
                <a:gd name="connsiteX69" fmla="*/ 185737 w 330200"/>
                <a:gd name="connsiteY69" fmla="*/ 219856 h 300038"/>
                <a:gd name="connsiteX70" fmla="*/ 179288 w 330200"/>
                <a:gd name="connsiteY70" fmla="*/ 219856 h 300038"/>
                <a:gd name="connsiteX71" fmla="*/ 179288 w 330200"/>
                <a:gd name="connsiteY71" fmla="*/ 265120 h 300038"/>
                <a:gd name="connsiteX72" fmla="*/ 165100 w 330200"/>
                <a:gd name="connsiteY72" fmla="*/ 280639 h 300038"/>
                <a:gd name="connsiteX73" fmla="*/ 150912 w 330200"/>
                <a:gd name="connsiteY73" fmla="*/ 265120 h 300038"/>
                <a:gd name="connsiteX74" fmla="*/ 150912 w 330200"/>
                <a:gd name="connsiteY74" fmla="*/ 219856 h 300038"/>
                <a:gd name="connsiteX75" fmla="*/ 144462 w 330200"/>
                <a:gd name="connsiteY75" fmla="*/ 219856 h 300038"/>
                <a:gd name="connsiteX76" fmla="*/ 108347 w 330200"/>
                <a:gd name="connsiteY76" fmla="*/ 292279 h 300038"/>
                <a:gd name="connsiteX77" fmla="*/ 95448 w 330200"/>
                <a:gd name="connsiteY77" fmla="*/ 300038 h 300038"/>
                <a:gd name="connsiteX78" fmla="*/ 87709 w 330200"/>
                <a:gd name="connsiteY78" fmla="*/ 298745 h 300038"/>
                <a:gd name="connsiteX79" fmla="*/ 82550 w 330200"/>
                <a:gd name="connsiteY79" fmla="*/ 279346 h 300038"/>
                <a:gd name="connsiteX80" fmla="*/ 112216 w 330200"/>
                <a:gd name="connsiteY80" fmla="*/ 219856 h 300038"/>
                <a:gd name="connsiteX81" fmla="*/ 23217 w 330200"/>
                <a:gd name="connsiteY81" fmla="*/ 219856 h 300038"/>
                <a:gd name="connsiteX82" fmla="*/ 0 w 330200"/>
                <a:gd name="connsiteY82" fmla="*/ 197870 h 300038"/>
                <a:gd name="connsiteX83" fmla="*/ 0 w 330200"/>
                <a:gd name="connsiteY83" fmla="*/ 21985 h 300038"/>
                <a:gd name="connsiteX84" fmla="*/ 23217 w 330200"/>
                <a:gd name="connsiteY84" fmla="*/ 0 h 300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30200" h="300038">
                  <a:moveTo>
                    <a:pt x="153988" y="114300"/>
                  </a:moveTo>
                  <a:lnTo>
                    <a:pt x="153988" y="134938"/>
                  </a:lnTo>
                  <a:cubicBezTo>
                    <a:pt x="156558" y="134938"/>
                    <a:pt x="157843" y="134938"/>
                    <a:pt x="160414" y="134938"/>
                  </a:cubicBezTo>
                  <a:cubicBezTo>
                    <a:pt x="168124" y="134938"/>
                    <a:pt x="174550" y="133648"/>
                    <a:pt x="177120" y="131069"/>
                  </a:cubicBezTo>
                  <a:cubicBezTo>
                    <a:pt x="179691" y="128489"/>
                    <a:pt x="180976" y="125909"/>
                    <a:pt x="180976" y="123329"/>
                  </a:cubicBezTo>
                  <a:cubicBezTo>
                    <a:pt x="180976" y="116880"/>
                    <a:pt x="175835" y="114300"/>
                    <a:pt x="173265" y="114300"/>
                  </a:cubicBezTo>
                  <a:cubicBezTo>
                    <a:pt x="173265" y="114300"/>
                    <a:pt x="173265" y="114300"/>
                    <a:pt x="153988" y="114300"/>
                  </a:cubicBezTo>
                  <a:close/>
                  <a:moveTo>
                    <a:pt x="100013" y="96837"/>
                  </a:moveTo>
                  <a:lnTo>
                    <a:pt x="93663" y="109537"/>
                  </a:lnTo>
                  <a:lnTo>
                    <a:pt x="104776" y="109537"/>
                  </a:lnTo>
                  <a:close/>
                  <a:moveTo>
                    <a:pt x="153988" y="84137"/>
                  </a:moveTo>
                  <a:lnTo>
                    <a:pt x="153988" y="98425"/>
                  </a:lnTo>
                  <a:cubicBezTo>
                    <a:pt x="153988" y="98425"/>
                    <a:pt x="153988" y="98425"/>
                    <a:pt x="172788" y="98425"/>
                  </a:cubicBezTo>
                  <a:cubicBezTo>
                    <a:pt x="176548" y="97234"/>
                    <a:pt x="177801" y="94853"/>
                    <a:pt x="177801" y="92472"/>
                  </a:cubicBezTo>
                  <a:cubicBezTo>
                    <a:pt x="177801" y="88900"/>
                    <a:pt x="176548" y="87709"/>
                    <a:pt x="175294" y="86518"/>
                  </a:cubicBezTo>
                  <a:cubicBezTo>
                    <a:pt x="174041" y="85328"/>
                    <a:pt x="170281" y="84137"/>
                    <a:pt x="162761" y="84137"/>
                  </a:cubicBezTo>
                  <a:cubicBezTo>
                    <a:pt x="159001" y="84137"/>
                    <a:pt x="156495" y="84137"/>
                    <a:pt x="153988" y="84137"/>
                  </a:cubicBezTo>
                  <a:close/>
                  <a:moveTo>
                    <a:pt x="241681" y="69850"/>
                  </a:moveTo>
                  <a:cubicBezTo>
                    <a:pt x="252096" y="69850"/>
                    <a:pt x="258604" y="72411"/>
                    <a:pt x="261208" y="73691"/>
                  </a:cubicBezTo>
                  <a:cubicBezTo>
                    <a:pt x="263811" y="74971"/>
                    <a:pt x="265113" y="78812"/>
                    <a:pt x="263811" y="82653"/>
                  </a:cubicBezTo>
                  <a:cubicBezTo>
                    <a:pt x="261208" y="86493"/>
                    <a:pt x="257303" y="87774"/>
                    <a:pt x="253397" y="86493"/>
                  </a:cubicBezTo>
                  <a:cubicBezTo>
                    <a:pt x="253397" y="85213"/>
                    <a:pt x="249492" y="83933"/>
                    <a:pt x="241681" y="83933"/>
                  </a:cubicBezTo>
                  <a:cubicBezTo>
                    <a:pt x="226060" y="83933"/>
                    <a:pt x="215646" y="94175"/>
                    <a:pt x="215646" y="110818"/>
                  </a:cubicBezTo>
                  <a:cubicBezTo>
                    <a:pt x="215646" y="126181"/>
                    <a:pt x="224759" y="135142"/>
                    <a:pt x="240380" y="135142"/>
                  </a:cubicBezTo>
                  <a:cubicBezTo>
                    <a:pt x="246888" y="135142"/>
                    <a:pt x="252096" y="133862"/>
                    <a:pt x="253397" y="132582"/>
                  </a:cubicBezTo>
                  <a:cubicBezTo>
                    <a:pt x="257303" y="131302"/>
                    <a:pt x="262510" y="132582"/>
                    <a:pt x="263811" y="136423"/>
                  </a:cubicBezTo>
                  <a:cubicBezTo>
                    <a:pt x="265113" y="140263"/>
                    <a:pt x="263811" y="144104"/>
                    <a:pt x="259906" y="145384"/>
                  </a:cubicBezTo>
                  <a:cubicBezTo>
                    <a:pt x="256001" y="147945"/>
                    <a:pt x="248190" y="149225"/>
                    <a:pt x="240380" y="149225"/>
                  </a:cubicBezTo>
                  <a:cubicBezTo>
                    <a:pt x="216948" y="149225"/>
                    <a:pt x="200025" y="133862"/>
                    <a:pt x="200025" y="110818"/>
                  </a:cubicBezTo>
                  <a:cubicBezTo>
                    <a:pt x="200025" y="86493"/>
                    <a:pt x="216948" y="69850"/>
                    <a:pt x="241681" y="69850"/>
                  </a:cubicBezTo>
                  <a:close/>
                  <a:moveTo>
                    <a:pt x="162959" y="69850"/>
                  </a:moveTo>
                  <a:cubicBezTo>
                    <a:pt x="172004" y="69850"/>
                    <a:pt x="179757" y="71135"/>
                    <a:pt x="184926" y="74991"/>
                  </a:cubicBezTo>
                  <a:cubicBezTo>
                    <a:pt x="190094" y="80131"/>
                    <a:pt x="192679" y="85272"/>
                    <a:pt x="192679" y="92982"/>
                  </a:cubicBezTo>
                  <a:cubicBezTo>
                    <a:pt x="192679" y="98123"/>
                    <a:pt x="191386" y="103263"/>
                    <a:pt x="188802" y="107119"/>
                  </a:cubicBezTo>
                  <a:cubicBezTo>
                    <a:pt x="192679" y="110974"/>
                    <a:pt x="195263" y="116115"/>
                    <a:pt x="195263" y="123825"/>
                  </a:cubicBezTo>
                  <a:cubicBezTo>
                    <a:pt x="195263" y="131536"/>
                    <a:pt x="192679" y="137962"/>
                    <a:pt x="187510" y="141817"/>
                  </a:cubicBezTo>
                  <a:cubicBezTo>
                    <a:pt x="182341" y="148243"/>
                    <a:pt x="173296" y="150813"/>
                    <a:pt x="160374" y="150813"/>
                  </a:cubicBezTo>
                  <a:cubicBezTo>
                    <a:pt x="152622" y="150813"/>
                    <a:pt x="148745" y="149528"/>
                    <a:pt x="146161" y="149528"/>
                  </a:cubicBezTo>
                  <a:cubicBezTo>
                    <a:pt x="142284" y="149528"/>
                    <a:pt x="139700" y="145673"/>
                    <a:pt x="139700" y="141817"/>
                  </a:cubicBezTo>
                  <a:cubicBezTo>
                    <a:pt x="139700" y="141817"/>
                    <a:pt x="139700" y="141817"/>
                    <a:pt x="139700" y="77561"/>
                  </a:cubicBezTo>
                  <a:cubicBezTo>
                    <a:pt x="139700" y="74991"/>
                    <a:pt x="142284" y="71135"/>
                    <a:pt x="144869" y="71135"/>
                  </a:cubicBezTo>
                  <a:cubicBezTo>
                    <a:pt x="150037" y="69850"/>
                    <a:pt x="156498" y="69850"/>
                    <a:pt x="162959" y="69850"/>
                  </a:cubicBezTo>
                  <a:close/>
                  <a:moveTo>
                    <a:pt x="100013" y="69850"/>
                  </a:moveTo>
                  <a:cubicBezTo>
                    <a:pt x="102600" y="69850"/>
                    <a:pt x="105187" y="71135"/>
                    <a:pt x="106480" y="73706"/>
                  </a:cubicBezTo>
                  <a:cubicBezTo>
                    <a:pt x="106480" y="73706"/>
                    <a:pt x="106480" y="73706"/>
                    <a:pt x="133644" y="139247"/>
                  </a:cubicBezTo>
                  <a:cubicBezTo>
                    <a:pt x="134938" y="143102"/>
                    <a:pt x="132351" y="148243"/>
                    <a:pt x="128470" y="149528"/>
                  </a:cubicBezTo>
                  <a:cubicBezTo>
                    <a:pt x="125883" y="150813"/>
                    <a:pt x="120709" y="149528"/>
                    <a:pt x="119416" y="145673"/>
                  </a:cubicBezTo>
                  <a:cubicBezTo>
                    <a:pt x="119416" y="145673"/>
                    <a:pt x="119416" y="145673"/>
                    <a:pt x="110361" y="123825"/>
                  </a:cubicBezTo>
                  <a:cubicBezTo>
                    <a:pt x="110361" y="123825"/>
                    <a:pt x="110361" y="123825"/>
                    <a:pt x="88371" y="123825"/>
                  </a:cubicBezTo>
                  <a:cubicBezTo>
                    <a:pt x="88371" y="123825"/>
                    <a:pt x="88371" y="123825"/>
                    <a:pt x="79317" y="145673"/>
                  </a:cubicBezTo>
                  <a:cubicBezTo>
                    <a:pt x="78023" y="148243"/>
                    <a:pt x="75436" y="149528"/>
                    <a:pt x="72849" y="149528"/>
                  </a:cubicBezTo>
                  <a:cubicBezTo>
                    <a:pt x="71555" y="149528"/>
                    <a:pt x="71555" y="149528"/>
                    <a:pt x="70262" y="149528"/>
                  </a:cubicBezTo>
                  <a:cubicBezTo>
                    <a:pt x="66381" y="148243"/>
                    <a:pt x="65088" y="143102"/>
                    <a:pt x="66381" y="139247"/>
                  </a:cubicBezTo>
                  <a:cubicBezTo>
                    <a:pt x="66381" y="139247"/>
                    <a:pt x="66381" y="139247"/>
                    <a:pt x="92252" y="73706"/>
                  </a:cubicBezTo>
                  <a:cubicBezTo>
                    <a:pt x="93545" y="71135"/>
                    <a:pt x="96132" y="69850"/>
                    <a:pt x="100013" y="69850"/>
                  </a:cubicBezTo>
                  <a:close/>
                  <a:moveTo>
                    <a:pt x="23813" y="38100"/>
                  </a:moveTo>
                  <a:lnTo>
                    <a:pt x="23813" y="182563"/>
                  </a:lnTo>
                  <a:lnTo>
                    <a:pt x="306388" y="182563"/>
                  </a:lnTo>
                  <a:lnTo>
                    <a:pt x="306388" y="38100"/>
                  </a:lnTo>
                  <a:close/>
                  <a:moveTo>
                    <a:pt x="23217" y="0"/>
                  </a:moveTo>
                  <a:cubicBezTo>
                    <a:pt x="23217" y="0"/>
                    <a:pt x="23217" y="0"/>
                    <a:pt x="306983" y="0"/>
                  </a:cubicBezTo>
                  <a:cubicBezTo>
                    <a:pt x="319881" y="0"/>
                    <a:pt x="330200" y="10346"/>
                    <a:pt x="330200" y="21985"/>
                  </a:cubicBezTo>
                  <a:cubicBezTo>
                    <a:pt x="330200" y="21985"/>
                    <a:pt x="330200" y="21985"/>
                    <a:pt x="330200" y="197870"/>
                  </a:cubicBezTo>
                  <a:cubicBezTo>
                    <a:pt x="330200" y="209509"/>
                    <a:pt x="319881" y="219856"/>
                    <a:pt x="306983" y="219856"/>
                  </a:cubicBezTo>
                  <a:cubicBezTo>
                    <a:pt x="306983" y="219856"/>
                    <a:pt x="306983" y="219856"/>
                    <a:pt x="217984" y="219856"/>
                  </a:cubicBezTo>
                  <a:cubicBezTo>
                    <a:pt x="217984" y="219856"/>
                    <a:pt x="217984" y="219856"/>
                    <a:pt x="247650" y="279346"/>
                  </a:cubicBezTo>
                  <a:cubicBezTo>
                    <a:pt x="251520" y="285812"/>
                    <a:pt x="248940" y="294865"/>
                    <a:pt x="242491" y="298745"/>
                  </a:cubicBezTo>
                  <a:cubicBezTo>
                    <a:pt x="239911" y="300038"/>
                    <a:pt x="237331" y="300038"/>
                    <a:pt x="234752" y="300038"/>
                  </a:cubicBezTo>
                  <a:cubicBezTo>
                    <a:pt x="229592" y="300038"/>
                    <a:pt x="224433" y="297452"/>
                    <a:pt x="221853" y="292279"/>
                  </a:cubicBezTo>
                  <a:cubicBezTo>
                    <a:pt x="221853" y="292279"/>
                    <a:pt x="221853" y="292279"/>
                    <a:pt x="185737" y="219856"/>
                  </a:cubicBezTo>
                  <a:cubicBezTo>
                    <a:pt x="185737" y="219856"/>
                    <a:pt x="185737" y="219856"/>
                    <a:pt x="179288" y="219856"/>
                  </a:cubicBezTo>
                  <a:cubicBezTo>
                    <a:pt x="179288" y="219856"/>
                    <a:pt x="179288" y="219856"/>
                    <a:pt x="179288" y="265120"/>
                  </a:cubicBezTo>
                  <a:cubicBezTo>
                    <a:pt x="179288" y="274173"/>
                    <a:pt x="172839" y="280639"/>
                    <a:pt x="165100" y="280639"/>
                  </a:cubicBezTo>
                  <a:cubicBezTo>
                    <a:pt x="157361" y="280639"/>
                    <a:pt x="150912" y="274173"/>
                    <a:pt x="150912" y="265120"/>
                  </a:cubicBezTo>
                  <a:cubicBezTo>
                    <a:pt x="150912" y="265120"/>
                    <a:pt x="150912" y="265120"/>
                    <a:pt x="150912" y="219856"/>
                  </a:cubicBezTo>
                  <a:cubicBezTo>
                    <a:pt x="150912" y="219856"/>
                    <a:pt x="150912" y="219856"/>
                    <a:pt x="144462" y="219856"/>
                  </a:cubicBezTo>
                  <a:cubicBezTo>
                    <a:pt x="144462" y="219856"/>
                    <a:pt x="144462" y="219856"/>
                    <a:pt x="108347" y="292279"/>
                  </a:cubicBezTo>
                  <a:cubicBezTo>
                    <a:pt x="105767" y="297452"/>
                    <a:pt x="100608" y="300038"/>
                    <a:pt x="95448" y="300038"/>
                  </a:cubicBezTo>
                  <a:cubicBezTo>
                    <a:pt x="92869" y="300038"/>
                    <a:pt x="90289" y="300038"/>
                    <a:pt x="87709" y="298745"/>
                  </a:cubicBezTo>
                  <a:cubicBezTo>
                    <a:pt x="81260" y="294865"/>
                    <a:pt x="78680" y="285812"/>
                    <a:pt x="82550" y="279346"/>
                  </a:cubicBezTo>
                  <a:cubicBezTo>
                    <a:pt x="82550" y="279346"/>
                    <a:pt x="82550" y="279346"/>
                    <a:pt x="112216" y="219856"/>
                  </a:cubicBezTo>
                  <a:cubicBezTo>
                    <a:pt x="112216" y="219856"/>
                    <a:pt x="112216" y="219856"/>
                    <a:pt x="23217" y="219856"/>
                  </a:cubicBezTo>
                  <a:cubicBezTo>
                    <a:pt x="10319" y="219856"/>
                    <a:pt x="0" y="209509"/>
                    <a:pt x="0" y="197870"/>
                  </a:cubicBezTo>
                  <a:cubicBezTo>
                    <a:pt x="0" y="197870"/>
                    <a:pt x="0" y="197870"/>
                    <a:pt x="0" y="21985"/>
                  </a:cubicBezTo>
                  <a:cubicBezTo>
                    <a:pt x="0" y="10346"/>
                    <a:pt x="10319" y="0"/>
                    <a:pt x="23217" y="0"/>
                  </a:cubicBezTo>
                  <a:close/>
                </a:path>
              </a:pathLst>
            </a:custGeom>
            <a:blipFill>
              <a:blip r:embed="rId4"/>
              <a:stretch>
                <a:fillRect/>
              </a:stretch>
            </a:blipFill>
            <a:ln>
              <a:noFill/>
            </a:ln>
          </p:spPr>
        </p:sp>
        <p:grpSp>
          <p:nvGrpSpPr>
            <p:cNvPr id="12" name="组合 11"/>
            <p:cNvGrpSpPr/>
            <p:nvPr/>
          </p:nvGrpSpPr>
          <p:grpSpPr>
            <a:xfrm>
              <a:off x="2065787" y="1837152"/>
              <a:ext cx="3327637" cy="962022"/>
              <a:chOff x="2012849" y="1986390"/>
              <a:chExt cx="3327637" cy="962022"/>
            </a:xfrm>
          </p:grpSpPr>
          <p:sp>
            <p:nvSpPr>
              <p:cNvPr id="13" name="矩形 12"/>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4" name="矩形 13"/>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22" name="组合 21"/>
          <p:cNvGrpSpPr/>
          <p:nvPr/>
        </p:nvGrpSpPr>
        <p:grpSpPr>
          <a:xfrm>
            <a:off x="1178582" y="3263721"/>
            <a:ext cx="4214842" cy="962022"/>
            <a:chOff x="1178582" y="3263721"/>
            <a:chExt cx="4214842" cy="962022"/>
          </a:xfrm>
        </p:grpSpPr>
        <p:sp>
          <p:nvSpPr>
            <p:cNvPr id="10" name="abc_93750"/>
            <p:cNvSpPr>
              <a:spLocks noChangeAspect="1"/>
            </p:cNvSpPr>
            <p:nvPr/>
          </p:nvSpPr>
          <p:spPr bwMode="auto">
            <a:xfrm>
              <a:off x="1178582" y="3439890"/>
              <a:ext cx="589238" cy="609685"/>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blipFill>
              <a:blip r:embed="rId5"/>
              <a:stretch>
                <a:fillRect/>
              </a:stretch>
            </a:blipFill>
            <a:ln>
              <a:noFill/>
            </a:ln>
          </p:spPr>
          <p:txBody>
            <a:bodyPr/>
            <a:lstStyle/>
            <a:p>
              <a:endParaRPr lang="zh-CN" altLang="en-US"/>
            </a:p>
          </p:txBody>
        </p:sp>
        <p:grpSp>
          <p:nvGrpSpPr>
            <p:cNvPr id="15" name="组合 14"/>
            <p:cNvGrpSpPr/>
            <p:nvPr/>
          </p:nvGrpSpPr>
          <p:grpSpPr>
            <a:xfrm>
              <a:off x="2065787" y="3263721"/>
              <a:ext cx="3327637" cy="962022"/>
              <a:chOff x="2012849" y="1986390"/>
              <a:chExt cx="3327637" cy="962022"/>
            </a:xfrm>
          </p:grpSpPr>
          <p:sp>
            <p:nvSpPr>
              <p:cNvPr id="16" name="矩形 15"/>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7" name="矩形 16"/>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23" name="组合 22"/>
          <p:cNvGrpSpPr/>
          <p:nvPr/>
        </p:nvGrpSpPr>
        <p:grpSpPr>
          <a:xfrm>
            <a:off x="1177468" y="4690291"/>
            <a:ext cx="4215956" cy="962022"/>
            <a:chOff x="1177468" y="4690291"/>
            <a:chExt cx="4215956" cy="962022"/>
          </a:xfrm>
        </p:grpSpPr>
        <p:sp>
          <p:nvSpPr>
            <p:cNvPr id="11" name="abc_93750"/>
            <p:cNvSpPr>
              <a:spLocks noChangeAspect="1"/>
            </p:cNvSpPr>
            <p:nvPr/>
          </p:nvSpPr>
          <p:spPr bwMode="auto">
            <a:xfrm>
              <a:off x="1177468" y="4866460"/>
              <a:ext cx="591465" cy="609685"/>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blipFill>
              <a:blip r:embed="rId6"/>
              <a:stretch>
                <a:fillRect/>
              </a:stretch>
            </a:blipFill>
            <a:ln>
              <a:noFill/>
            </a:ln>
          </p:spPr>
          <p:txBody>
            <a:bodyPr/>
            <a:lstStyle/>
            <a:p>
              <a:endParaRPr lang="zh-CN" altLang="en-US"/>
            </a:p>
          </p:txBody>
        </p:sp>
        <p:grpSp>
          <p:nvGrpSpPr>
            <p:cNvPr id="18" name="组合 17"/>
            <p:cNvGrpSpPr/>
            <p:nvPr/>
          </p:nvGrpSpPr>
          <p:grpSpPr>
            <a:xfrm>
              <a:off x="2065787" y="4690291"/>
              <a:ext cx="3327637" cy="962022"/>
              <a:chOff x="2012849" y="1986390"/>
              <a:chExt cx="3327637" cy="962022"/>
            </a:xfrm>
          </p:grpSpPr>
          <p:sp>
            <p:nvSpPr>
              <p:cNvPr id="19" name="矩形 18"/>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0" name="矩形 19"/>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spTree>
    <p:extLst>
      <p:ext uri="{BB962C8B-B14F-4D97-AF65-F5344CB8AC3E}">
        <p14:creationId xmlns:p14="http://schemas.microsoft.com/office/powerpoint/2010/main" val="35817364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52000">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14:bounceEnd="52000">
                                          <p:cBhvr additive="base">
                                            <p:cTn id="7" dur="1000" fill="hold"/>
                                            <p:tgtEl>
                                              <p:spTgt spid="21"/>
                                            </p:tgtEl>
                                            <p:attrNameLst>
                                              <p:attrName>ppt_x</p:attrName>
                                            </p:attrNameLst>
                                          </p:cBhvr>
                                          <p:tavLst>
                                            <p:tav tm="0">
                                              <p:val>
                                                <p:strVal val="1+#ppt_w/2"/>
                                              </p:val>
                                            </p:tav>
                                            <p:tav tm="100000">
                                              <p:val>
                                                <p:strVal val="#ppt_x"/>
                                              </p:val>
                                            </p:tav>
                                          </p:tavLst>
                                        </p:anim>
                                        <p:anim calcmode="lin" valueType="num" p14:bounceEnd="52000">
                                          <p:cBhvr additive="base">
                                            <p:cTn id="8" dur="10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52000">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14:bounceEnd="52000">
                                          <p:cBhvr additive="base">
                                            <p:cTn id="11" dur="1000" fill="hold"/>
                                            <p:tgtEl>
                                              <p:spTgt spid="22"/>
                                            </p:tgtEl>
                                            <p:attrNameLst>
                                              <p:attrName>ppt_x</p:attrName>
                                            </p:attrNameLst>
                                          </p:cBhvr>
                                          <p:tavLst>
                                            <p:tav tm="0">
                                              <p:val>
                                                <p:strVal val="1+#ppt_w/2"/>
                                              </p:val>
                                            </p:tav>
                                            <p:tav tm="100000">
                                              <p:val>
                                                <p:strVal val="#ppt_x"/>
                                              </p:val>
                                            </p:tav>
                                          </p:tavLst>
                                        </p:anim>
                                        <p:anim calcmode="lin" valueType="num" p14:bounceEnd="52000">
                                          <p:cBhvr additive="base">
                                            <p:cTn id="12" dur="10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52000">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14:bounceEnd="52000">
                                          <p:cBhvr additive="base">
                                            <p:cTn id="15" dur="1000" fill="hold"/>
                                            <p:tgtEl>
                                              <p:spTgt spid="23"/>
                                            </p:tgtEl>
                                            <p:attrNameLst>
                                              <p:attrName>ppt_x</p:attrName>
                                            </p:attrNameLst>
                                          </p:cBhvr>
                                          <p:tavLst>
                                            <p:tav tm="0">
                                              <p:val>
                                                <p:strVal val="1+#ppt_w/2"/>
                                              </p:val>
                                            </p:tav>
                                            <p:tav tm="100000">
                                              <p:val>
                                                <p:strVal val="#ppt_x"/>
                                              </p:val>
                                            </p:tav>
                                          </p:tavLst>
                                        </p:anim>
                                        <p:anim calcmode="lin" valueType="num" p14:bounceEnd="52000">
                                          <p:cBhvr additive="base">
                                            <p:cTn id="16" dur="1000" fill="hold"/>
                                            <p:tgtEl>
                                              <p:spTgt spid="23"/>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1000"/>
                                            <p:tgtEl>
                                              <p:spTgt spid="2"/>
                                            </p:tgtEl>
                                          </p:cBhvr>
                                        </p:animEffect>
                                        <p:anim calcmode="lin" valueType="num">
                                          <p:cBhvr>
                                            <p:cTn id="21" dur="1000" fill="hold"/>
                                            <p:tgtEl>
                                              <p:spTgt spid="2"/>
                                            </p:tgtEl>
                                            <p:attrNameLst>
                                              <p:attrName>ppt_x</p:attrName>
                                            </p:attrNameLst>
                                          </p:cBhvr>
                                          <p:tavLst>
                                            <p:tav tm="0">
                                              <p:val>
                                                <p:strVal val="#ppt_x"/>
                                              </p:val>
                                            </p:tav>
                                            <p:tav tm="100000">
                                              <p:val>
                                                <p:strVal val="#ppt_x"/>
                                              </p:val>
                                            </p:tav>
                                          </p:tavLst>
                                        </p:anim>
                                        <p:anim calcmode="lin" valueType="num">
                                          <p:cBhvr>
                                            <p:cTn id="2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1+#ppt_w/2"/>
                                              </p:val>
                                            </p:tav>
                                            <p:tav tm="100000">
                                              <p:val>
                                                <p:strVal val="#ppt_x"/>
                                              </p:val>
                                            </p:tav>
                                          </p:tavLst>
                                        </p:anim>
                                        <p:anim calcmode="lin" valueType="num">
                                          <p:cBhvr additive="base">
                                            <p:cTn id="8" dur="10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000" fill="hold"/>
                                            <p:tgtEl>
                                              <p:spTgt spid="22"/>
                                            </p:tgtEl>
                                            <p:attrNameLst>
                                              <p:attrName>ppt_x</p:attrName>
                                            </p:attrNameLst>
                                          </p:cBhvr>
                                          <p:tavLst>
                                            <p:tav tm="0">
                                              <p:val>
                                                <p:strVal val="1+#ppt_w/2"/>
                                              </p:val>
                                            </p:tav>
                                            <p:tav tm="100000">
                                              <p:val>
                                                <p:strVal val="#ppt_x"/>
                                              </p:val>
                                            </p:tav>
                                          </p:tavLst>
                                        </p:anim>
                                        <p:anim calcmode="lin" valueType="num">
                                          <p:cBhvr additive="base">
                                            <p:cTn id="12" dur="10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1000"/>
                                            <p:tgtEl>
                                              <p:spTgt spid="2"/>
                                            </p:tgtEl>
                                          </p:cBhvr>
                                        </p:animEffect>
                                        <p:anim calcmode="lin" valueType="num">
                                          <p:cBhvr>
                                            <p:cTn id="21" dur="1000" fill="hold"/>
                                            <p:tgtEl>
                                              <p:spTgt spid="2"/>
                                            </p:tgtEl>
                                            <p:attrNameLst>
                                              <p:attrName>ppt_x</p:attrName>
                                            </p:attrNameLst>
                                          </p:cBhvr>
                                          <p:tavLst>
                                            <p:tav tm="0">
                                              <p:val>
                                                <p:strVal val="#ppt_x"/>
                                              </p:val>
                                            </p:tav>
                                            <p:tav tm="100000">
                                              <p:val>
                                                <p:strVal val="#ppt_x"/>
                                              </p:val>
                                            </p:tav>
                                          </p:tavLst>
                                        </p:anim>
                                        <p:anim calcmode="lin" valueType="num">
                                          <p:cBhvr>
                                            <p:cTn id="2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961"/>
          <p:cNvSpPr>
            <a:spLocks/>
          </p:cNvSpPr>
          <p:nvPr/>
        </p:nvSpPr>
        <p:spPr bwMode="auto">
          <a:xfrm>
            <a:off x="889227"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4"/>
            <a:srcRect/>
            <a:stretch>
              <a:fillRect/>
            </a:stretch>
          </a:blip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 name="Freeform 1961"/>
          <p:cNvSpPr>
            <a:spLocks/>
          </p:cNvSpPr>
          <p:nvPr/>
        </p:nvSpPr>
        <p:spPr bwMode="auto">
          <a:xfrm>
            <a:off x="3715008"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5"/>
            <a:srcRect/>
            <a:stretch>
              <a:fillRect/>
            </a:stretch>
          </a:blip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 name="Freeform 1961"/>
          <p:cNvSpPr>
            <a:spLocks/>
          </p:cNvSpPr>
          <p:nvPr/>
        </p:nvSpPr>
        <p:spPr bwMode="auto">
          <a:xfrm>
            <a:off x="6540789"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6"/>
            <a:srcRect/>
            <a:stretch>
              <a:fillRect/>
            </a:stretch>
          </a:blip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 name="Freeform 1961"/>
          <p:cNvSpPr>
            <a:spLocks/>
          </p:cNvSpPr>
          <p:nvPr/>
        </p:nvSpPr>
        <p:spPr bwMode="auto">
          <a:xfrm>
            <a:off x="9366569"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7"/>
            <a:srcRect/>
            <a:stretch>
              <a:fillRect/>
            </a:stretch>
          </a:blip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 name="思想气泡: 云 5"/>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7" name="文本框 6"/>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8" name="任意多边形: 形状 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0" name="组合 9"/>
          <p:cNvGrpSpPr/>
          <p:nvPr/>
        </p:nvGrpSpPr>
        <p:grpSpPr>
          <a:xfrm>
            <a:off x="743599" y="3933379"/>
            <a:ext cx="2241974" cy="1220554"/>
            <a:chOff x="3410137" y="2575227"/>
            <a:chExt cx="2241974" cy="1220554"/>
          </a:xfrm>
        </p:grpSpPr>
        <p:sp>
          <p:nvSpPr>
            <p:cNvPr id="11" name="矩形 10"/>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2" name="矩形 11"/>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3" name="组合 12"/>
          <p:cNvGrpSpPr/>
          <p:nvPr/>
        </p:nvGrpSpPr>
        <p:grpSpPr>
          <a:xfrm>
            <a:off x="3569380" y="3933379"/>
            <a:ext cx="2241974" cy="1220554"/>
            <a:chOff x="3410137" y="2575227"/>
            <a:chExt cx="2241974" cy="1220554"/>
          </a:xfrm>
        </p:grpSpPr>
        <p:sp>
          <p:nvSpPr>
            <p:cNvPr id="14" name="矩形 13"/>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5" name="矩形 14"/>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6" name="组合 15"/>
          <p:cNvGrpSpPr/>
          <p:nvPr/>
        </p:nvGrpSpPr>
        <p:grpSpPr>
          <a:xfrm>
            <a:off x="6395161" y="3933379"/>
            <a:ext cx="2241974" cy="1220554"/>
            <a:chOff x="3410137" y="2575227"/>
            <a:chExt cx="2241974" cy="1220554"/>
          </a:xfrm>
        </p:grpSpPr>
        <p:sp>
          <p:nvSpPr>
            <p:cNvPr id="17" name="矩形 16"/>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8" name="矩形 17"/>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9" name="组合 18"/>
          <p:cNvGrpSpPr/>
          <p:nvPr/>
        </p:nvGrpSpPr>
        <p:grpSpPr>
          <a:xfrm>
            <a:off x="9220941" y="3933379"/>
            <a:ext cx="2241974" cy="1220554"/>
            <a:chOff x="3410137" y="2575227"/>
            <a:chExt cx="2241974" cy="1220554"/>
          </a:xfrm>
        </p:grpSpPr>
        <p:sp>
          <p:nvSpPr>
            <p:cNvPr id="20" name="矩形 19"/>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1" name="矩形 20"/>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
        <p:nvSpPr>
          <p:cNvPr id="22" name="任意多边形: 形状 21">
            <a:extLst/>
          </p:cNvPr>
          <p:cNvSpPr/>
          <p:nvPr/>
        </p:nvSpPr>
        <p:spPr>
          <a:xfrm>
            <a:off x="1507516" y="2637297"/>
            <a:ext cx="357070" cy="400524"/>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8" name="任意多边形: 形状 27">
            <a:extLst/>
          </p:cNvPr>
          <p:cNvSpPr/>
          <p:nvPr/>
        </p:nvSpPr>
        <p:spPr>
          <a:xfrm>
            <a:off x="4311570" y="2643505"/>
            <a:ext cx="400524" cy="388109"/>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7" name="任意多边形: 形状 26">
            <a:extLst/>
          </p:cNvPr>
          <p:cNvSpPr/>
          <p:nvPr/>
        </p:nvSpPr>
        <p:spPr>
          <a:xfrm>
            <a:off x="7148672" y="2637297"/>
            <a:ext cx="335367" cy="400524"/>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6" name="任意多边形: 形状 25">
            <a:extLst/>
          </p:cNvPr>
          <p:cNvSpPr/>
          <p:nvPr/>
        </p:nvSpPr>
        <p:spPr>
          <a:xfrm>
            <a:off x="9935104" y="2653717"/>
            <a:ext cx="400524" cy="367683"/>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Tree>
    <p:extLst>
      <p:ext uri="{BB962C8B-B14F-4D97-AF65-F5344CB8AC3E}">
        <p14:creationId xmlns:p14="http://schemas.microsoft.com/office/powerpoint/2010/main" val="28488233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1000"/>
                                        <p:tgtEl>
                                          <p:spTgt spid="3"/>
                                        </p:tgtEl>
                                      </p:cBhvr>
                                    </p:animEffect>
                                  </p:childTnLst>
                                </p:cTn>
                              </p:par>
                            </p:childTnLst>
                          </p:cTn>
                        </p:par>
                        <p:par>
                          <p:cTn id="12" fill="hold">
                            <p:stCondLst>
                              <p:cond delay="2000"/>
                            </p:stCondLst>
                            <p:childTnLst>
                              <p:par>
                                <p:cTn id="13" presetID="22" presetClass="entr" presetSubtype="8"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1000"/>
                                        <p:tgtEl>
                                          <p:spTgt spid="4"/>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4000"/>
                            </p:stCondLst>
                            <p:childTnLst>
                              <p:par>
                                <p:cTn id="21" presetID="37"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anim calcmode="lin" valueType="num">
                                      <p:cBhvr>
                                        <p:cTn id="24" dur="1000" fill="hold"/>
                                        <p:tgtEl>
                                          <p:spTgt spid="10"/>
                                        </p:tgtEl>
                                        <p:attrNameLst>
                                          <p:attrName>ppt_x</p:attrName>
                                        </p:attrNameLst>
                                      </p:cBhvr>
                                      <p:tavLst>
                                        <p:tav tm="0">
                                          <p:val>
                                            <p:strVal val="#ppt_x"/>
                                          </p:val>
                                        </p:tav>
                                        <p:tav tm="100000">
                                          <p:val>
                                            <p:strVal val="#ppt_x"/>
                                          </p:val>
                                        </p:tav>
                                      </p:tavLst>
                                    </p:anim>
                                    <p:anim calcmode="lin" valueType="num">
                                      <p:cBhvr>
                                        <p:cTn id="25" dur="900" decel="100000" fill="hold"/>
                                        <p:tgtEl>
                                          <p:spTgt spid="10"/>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27" presetID="37" presetClass="entr" presetSubtype="0" fill="hold" nodeType="withEffect">
                                  <p:stCondLst>
                                    <p:cond delay="25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00"/>
                                        <p:tgtEl>
                                          <p:spTgt spid="13"/>
                                        </p:tgtEl>
                                      </p:cBhvr>
                                    </p:animEffect>
                                    <p:anim calcmode="lin" valueType="num">
                                      <p:cBhvr>
                                        <p:cTn id="30" dur="1000" fill="hold"/>
                                        <p:tgtEl>
                                          <p:spTgt spid="13"/>
                                        </p:tgtEl>
                                        <p:attrNameLst>
                                          <p:attrName>ppt_x</p:attrName>
                                        </p:attrNameLst>
                                      </p:cBhvr>
                                      <p:tavLst>
                                        <p:tav tm="0">
                                          <p:val>
                                            <p:strVal val="#ppt_x"/>
                                          </p:val>
                                        </p:tav>
                                        <p:tav tm="100000">
                                          <p:val>
                                            <p:strVal val="#ppt_x"/>
                                          </p:val>
                                        </p:tav>
                                      </p:tavLst>
                                    </p:anim>
                                    <p:anim calcmode="lin" valueType="num">
                                      <p:cBhvr>
                                        <p:cTn id="31" dur="900" decel="100000" fill="hold"/>
                                        <p:tgtEl>
                                          <p:spTgt spid="13"/>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50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900" decel="100000" fill="hold"/>
                                        <p:tgtEl>
                                          <p:spTgt spid="16"/>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par>
                                <p:cTn id="39" presetID="37" presetClass="entr" presetSubtype="0" fill="hold" nodeType="withEffect">
                                  <p:stCondLst>
                                    <p:cond delay="75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1000"/>
                                        <p:tgtEl>
                                          <p:spTgt spid="19"/>
                                        </p:tgtEl>
                                      </p:cBhvr>
                                    </p:animEffect>
                                    <p:anim calcmode="lin" valueType="num">
                                      <p:cBhvr>
                                        <p:cTn id="42" dur="1000" fill="hold"/>
                                        <p:tgtEl>
                                          <p:spTgt spid="19"/>
                                        </p:tgtEl>
                                        <p:attrNameLst>
                                          <p:attrName>ppt_x</p:attrName>
                                        </p:attrNameLst>
                                      </p:cBhvr>
                                      <p:tavLst>
                                        <p:tav tm="0">
                                          <p:val>
                                            <p:strVal val="#ppt_x"/>
                                          </p:val>
                                        </p:tav>
                                        <p:tav tm="100000">
                                          <p:val>
                                            <p:strVal val="#ppt_x"/>
                                          </p:val>
                                        </p:tav>
                                      </p:tavLst>
                                    </p:anim>
                                    <p:anim calcmode="lin" valueType="num">
                                      <p:cBhvr>
                                        <p:cTn id="43" dur="900" decel="100000" fill="hold"/>
                                        <p:tgtEl>
                                          <p:spTgt spid="19"/>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Tree>
    <p:extLst>
      <p:ext uri="{BB962C8B-B14F-4D97-AF65-F5344CB8AC3E}">
        <p14:creationId xmlns:p14="http://schemas.microsoft.com/office/powerpoint/2010/main" val="40232323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5094514" y="1678285"/>
            <a:ext cx="4441369" cy="752644"/>
            <a:chOff x="5094514" y="1678285"/>
            <a:chExt cx="4441369" cy="752644"/>
          </a:xfrm>
        </p:grpSpPr>
        <p:sp>
          <p:nvSpPr>
            <p:cNvPr id="11" name="MH_SubTitle_1"/>
            <p:cNvSpPr/>
            <p:nvPr>
              <p:custDataLst>
                <p:tags r:id="rId9"/>
              </p:custDataLst>
            </p:nvPr>
          </p:nvSpPr>
          <p:spPr>
            <a:xfrm>
              <a:off x="5152593" y="1678285"/>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1"/>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1"/>
                  </a:solidFill>
                </a:rPr>
                <a:t>内容添加此处</a:t>
              </a:r>
            </a:p>
          </p:txBody>
        </p:sp>
        <p:sp>
          <p:nvSpPr>
            <p:cNvPr id="2052" name="MH_Other_1"/>
            <p:cNvSpPr txBox="1">
              <a:spLocks noChangeArrowheads="1"/>
            </p:cNvSpPr>
            <p:nvPr>
              <p:custDataLst>
                <p:tags r:id="rId10"/>
              </p:custDataLst>
            </p:nvPr>
          </p:nvSpPr>
          <p:spPr bwMode="auto">
            <a:xfrm>
              <a:off x="5094514" y="1728686"/>
              <a:ext cx="546426" cy="702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1"/>
                  </a:solidFill>
                  <a:latin typeface="微软雅黑" panose="020B0503020204020204" pitchFamily="34" charset="-122"/>
                  <a:ea typeface="微软雅黑" panose="020B0503020204020204" pitchFamily="34" charset="-122"/>
                </a:rPr>
                <a:t>1</a:t>
              </a:r>
              <a:endParaRPr lang="zh-CN" altLang="en-US" sz="2800" b="1" dirty="0">
                <a:solidFill>
                  <a:schemeClr val="accent1"/>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5152593" y="2731449"/>
            <a:ext cx="4383290" cy="711501"/>
            <a:chOff x="5152593" y="2731449"/>
            <a:chExt cx="4383290" cy="711501"/>
          </a:xfrm>
        </p:grpSpPr>
        <p:sp>
          <p:nvSpPr>
            <p:cNvPr id="13" name="MH_SubTitle_2"/>
            <p:cNvSpPr/>
            <p:nvPr>
              <p:custDataLst>
                <p:tags r:id="rId7"/>
              </p:custDataLst>
            </p:nvPr>
          </p:nvSpPr>
          <p:spPr>
            <a:xfrm>
              <a:off x="5152593" y="2731449"/>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2"/>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2"/>
                  </a:solidFill>
                </a:rPr>
                <a:t>内容添加此处</a:t>
              </a:r>
            </a:p>
          </p:txBody>
        </p:sp>
        <p:sp>
          <p:nvSpPr>
            <p:cNvPr id="2054" name="MH_Other_2"/>
            <p:cNvSpPr txBox="1">
              <a:spLocks noChangeArrowheads="1"/>
            </p:cNvSpPr>
            <p:nvPr>
              <p:custDataLst>
                <p:tags r:id="rId8"/>
              </p:custDataLst>
            </p:nvPr>
          </p:nvSpPr>
          <p:spPr bwMode="auto">
            <a:xfrm>
              <a:off x="5164787" y="2780983"/>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2"/>
                  </a:solidFill>
                  <a:latin typeface="微软雅黑" panose="020B0503020204020204" pitchFamily="34" charset="-122"/>
                  <a:ea typeface="微软雅黑" panose="020B0503020204020204" pitchFamily="34" charset="-122"/>
                </a:rPr>
                <a:t>2</a:t>
              </a:r>
              <a:endParaRPr lang="zh-CN" altLang="en-US" sz="2800" b="1" dirty="0">
                <a:solidFill>
                  <a:schemeClr val="accent2"/>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5152593" y="3691030"/>
            <a:ext cx="4383290" cy="711501"/>
            <a:chOff x="5152593" y="3691030"/>
            <a:chExt cx="4383290" cy="711501"/>
          </a:xfrm>
        </p:grpSpPr>
        <p:sp>
          <p:nvSpPr>
            <p:cNvPr id="15" name="MH_SubTitle_3"/>
            <p:cNvSpPr/>
            <p:nvPr>
              <p:custDataLst>
                <p:tags r:id="rId5"/>
              </p:custDataLst>
            </p:nvPr>
          </p:nvSpPr>
          <p:spPr>
            <a:xfrm>
              <a:off x="5152593" y="3691030"/>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3"/>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3"/>
                  </a:solidFill>
                </a:rPr>
                <a:t>内容添加此处</a:t>
              </a:r>
            </a:p>
          </p:txBody>
        </p:sp>
        <p:sp>
          <p:nvSpPr>
            <p:cNvPr id="2056" name="MH_Other_3"/>
            <p:cNvSpPr txBox="1">
              <a:spLocks noChangeArrowheads="1"/>
            </p:cNvSpPr>
            <p:nvPr>
              <p:custDataLst>
                <p:tags r:id="rId6"/>
              </p:custDataLst>
            </p:nvPr>
          </p:nvSpPr>
          <p:spPr bwMode="auto">
            <a:xfrm>
              <a:off x="5164787" y="3741496"/>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3"/>
                  </a:solidFill>
                  <a:latin typeface="微软雅黑" panose="020B0503020204020204" pitchFamily="34" charset="-122"/>
                  <a:ea typeface="微软雅黑" panose="020B0503020204020204" pitchFamily="34" charset="-122"/>
                </a:rPr>
                <a:t>3</a:t>
              </a:r>
              <a:endParaRPr lang="zh-CN" altLang="en-US" sz="2800" b="1" dirty="0">
                <a:solidFill>
                  <a:schemeClr val="accent3"/>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5152595" y="4816226"/>
            <a:ext cx="4383290" cy="711501"/>
            <a:chOff x="5152595" y="4816226"/>
            <a:chExt cx="4383290" cy="711501"/>
          </a:xfrm>
        </p:grpSpPr>
        <p:sp>
          <p:nvSpPr>
            <p:cNvPr id="17" name="MH_SubTitle_4"/>
            <p:cNvSpPr/>
            <p:nvPr>
              <p:custDataLst>
                <p:tags r:id="rId3"/>
              </p:custDataLst>
            </p:nvPr>
          </p:nvSpPr>
          <p:spPr>
            <a:xfrm>
              <a:off x="5152595" y="4816226"/>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4"/>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4"/>
                  </a:solidFill>
                </a:rPr>
                <a:t>内容添加此处</a:t>
              </a:r>
            </a:p>
          </p:txBody>
        </p:sp>
        <p:sp>
          <p:nvSpPr>
            <p:cNvPr id="2058" name="MH_Other_4"/>
            <p:cNvSpPr txBox="1">
              <a:spLocks noChangeArrowheads="1"/>
            </p:cNvSpPr>
            <p:nvPr>
              <p:custDataLst>
                <p:tags r:id="rId4"/>
              </p:custDataLst>
            </p:nvPr>
          </p:nvSpPr>
          <p:spPr bwMode="auto">
            <a:xfrm>
              <a:off x="5164787" y="4866368"/>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4"/>
                  </a:solidFill>
                  <a:latin typeface="微软雅黑" panose="020B0503020204020204" pitchFamily="34" charset="-122"/>
                  <a:ea typeface="微软雅黑" panose="020B0503020204020204" pitchFamily="34" charset="-122"/>
                </a:rPr>
                <a:t>4</a:t>
              </a:r>
              <a:endParaRPr lang="zh-CN" altLang="en-US" sz="2800" b="1" dirty="0">
                <a:solidFill>
                  <a:schemeClr val="accent4"/>
                </a:solidFill>
                <a:latin typeface="微软雅黑" panose="020B0503020204020204" pitchFamily="34" charset="-122"/>
                <a:ea typeface="微软雅黑" panose="020B0503020204020204" pitchFamily="34" charset="-122"/>
              </a:endParaRPr>
            </a:p>
          </p:txBody>
        </p:sp>
      </p:grpSp>
      <p:sp>
        <p:nvSpPr>
          <p:cNvPr id="14" name="air-balloon_57430"/>
          <p:cNvSpPr>
            <a:spLocks noChangeAspect="1"/>
          </p:cNvSpPr>
          <p:nvPr/>
        </p:nvSpPr>
        <p:spPr bwMode="auto">
          <a:xfrm>
            <a:off x="1771051" y="2443886"/>
            <a:ext cx="2108926" cy="3021902"/>
          </a:xfrm>
          <a:custGeom>
            <a:avLst/>
            <a:gdLst>
              <a:gd name="connsiteX0" fmla="*/ 103454 w 233956"/>
              <a:gd name="connsiteY0" fmla="*/ 322537 h 335238"/>
              <a:gd name="connsiteX1" fmla="*/ 103454 w 233956"/>
              <a:gd name="connsiteY1" fmla="*/ 325077 h 335238"/>
              <a:gd name="connsiteX2" fmla="*/ 106629 w 233956"/>
              <a:gd name="connsiteY2" fmla="*/ 328887 h 335238"/>
              <a:gd name="connsiteX3" fmla="*/ 103454 w 233956"/>
              <a:gd name="connsiteY3" fmla="*/ 322537 h 335238"/>
              <a:gd name="connsiteX4" fmla="*/ 103102 w 233956"/>
              <a:gd name="connsiteY4" fmla="*/ 317775 h 335238"/>
              <a:gd name="connsiteX5" fmla="*/ 101867 w 233956"/>
              <a:gd name="connsiteY5" fmla="*/ 320315 h 335238"/>
              <a:gd name="connsiteX6" fmla="*/ 109275 w 233956"/>
              <a:gd name="connsiteY6" fmla="*/ 330475 h 335238"/>
              <a:gd name="connsiteX7" fmla="*/ 111745 w 233956"/>
              <a:gd name="connsiteY7" fmla="*/ 330475 h 335238"/>
              <a:gd name="connsiteX8" fmla="*/ 112980 w 233956"/>
              <a:gd name="connsiteY8" fmla="*/ 330475 h 335238"/>
              <a:gd name="connsiteX9" fmla="*/ 103102 w 233956"/>
              <a:gd name="connsiteY9" fmla="*/ 317775 h 335238"/>
              <a:gd name="connsiteX10" fmla="*/ 104724 w 233956"/>
              <a:gd name="connsiteY10" fmla="*/ 314600 h 335238"/>
              <a:gd name="connsiteX11" fmla="*/ 103454 w 233956"/>
              <a:gd name="connsiteY11" fmla="*/ 315899 h 335238"/>
              <a:gd name="connsiteX12" fmla="*/ 114884 w 233956"/>
              <a:gd name="connsiteY12" fmla="*/ 328888 h 335238"/>
              <a:gd name="connsiteX13" fmla="*/ 116154 w 233956"/>
              <a:gd name="connsiteY13" fmla="*/ 328888 h 335238"/>
              <a:gd name="connsiteX14" fmla="*/ 104724 w 233956"/>
              <a:gd name="connsiteY14" fmla="*/ 314600 h 335238"/>
              <a:gd name="connsiteX15" fmla="*/ 117742 w 233956"/>
              <a:gd name="connsiteY15" fmla="*/ 313012 h 335238"/>
              <a:gd name="connsiteX16" fmla="*/ 119330 w 233956"/>
              <a:gd name="connsiteY16" fmla="*/ 316187 h 335238"/>
              <a:gd name="connsiteX17" fmla="*/ 119330 w 233956"/>
              <a:gd name="connsiteY17" fmla="*/ 313012 h 335238"/>
              <a:gd name="connsiteX18" fmla="*/ 117742 w 233956"/>
              <a:gd name="connsiteY18" fmla="*/ 313012 h 335238"/>
              <a:gd name="connsiteX19" fmla="*/ 111392 w 233956"/>
              <a:gd name="connsiteY19" fmla="*/ 313012 h 335238"/>
              <a:gd name="connsiteX20" fmla="*/ 119330 w 233956"/>
              <a:gd name="connsiteY20" fmla="*/ 319362 h 335238"/>
              <a:gd name="connsiteX21" fmla="*/ 119330 w 233956"/>
              <a:gd name="connsiteY21" fmla="*/ 316822 h 335238"/>
              <a:gd name="connsiteX22" fmla="*/ 115361 w 233956"/>
              <a:gd name="connsiteY22" fmla="*/ 313012 h 335238"/>
              <a:gd name="connsiteX23" fmla="*/ 111392 w 233956"/>
              <a:gd name="connsiteY23" fmla="*/ 313012 h 335238"/>
              <a:gd name="connsiteX24" fmla="*/ 109804 w 233956"/>
              <a:gd name="connsiteY24" fmla="*/ 313012 h 335238"/>
              <a:gd name="connsiteX25" fmla="*/ 119329 w 233956"/>
              <a:gd name="connsiteY25" fmla="*/ 324125 h 335238"/>
              <a:gd name="connsiteX26" fmla="*/ 119329 w 233956"/>
              <a:gd name="connsiteY26" fmla="*/ 322736 h 335238"/>
              <a:gd name="connsiteX27" fmla="*/ 111164 w 233956"/>
              <a:gd name="connsiteY27" fmla="*/ 313012 h 335238"/>
              <a:gd name="connsiteX28" fmla="*/ 109804 w 233956"/>
              <a:gd name="connsiteY28" fmla="*/ 313012 h 335238"/>
              <a:gd name="connsiteX29" fmla="*/ 105042 w 233956"/>
              <a:gd name="connsiteY29" fmla="*/ 313012 h 335238"/>
              <a:gd name="connsiteX30" fmla="*/ 116472 w 233956"/>
              <a:gd name="connsiteY30" fmla="*/ 327300 h 335238"/>
              <a:gd name="connsiteX31" fmla="*/ 119330 w 233956"/>
              <a:gd name="connsiteY31" fmla="*/ 324702 h 335238"/>
              <a:gd name="connsiteX32" fmla="*/ 107899 w 233956"/>
              <a:gd name="connsiteY32" fmla="*/ 313012 h 335238"/>
              <a:gd name="connsiteX33" fmla="*/ 105042 w 233956"/>
              <a:gd name="connsiteY33" fmla="*/ 313012 h 335238"/>
              <a:gd name="connsiteX34" fmla="*/ 112979 w 233956"/>
              <a:gd name="connsiteY34" fmla="*/ 289200 h 335238"/>
              <a:gd name="connsiteX35" fmla="*/ 112979 w 233956"/>
              <a:gd name="connsiteY35" fmla="*/ 295550 h 335238"/>
              <a:gd name="connsiteX36" fmla="*/ 114567 w 233956"/>
              <a:gd name="connsiteY36" fmla="*/ 289200 h 335238"/>
              <a:gd name="connsiteX37" fmla="*/ 112979 w 233956"/>
              <a:gd name="connsiteY37" fmla="*/ 289200 h 335238"/>
              <a:gd name="connsiteX38" fmla="*/ 106713 w 233956"/>
              <a:gd name="connsiteY38" fmla="*/ 289200 h 335238"/>
              <a:gd name="connsiteX39" fmla="*/ 108050 w 233956"/>
              <a:gd name="connsiteY39" fmla="*/ 296820 h 335238"/>
              <a:gd name="connsiteX40" fmla="*/ 104039 w 233956"/>
              <a:gd name="connsiteY40" fmla="*/ 299360 h 335238"/>
              <a:gd name="connsiteX41" fmla="*/ 101365 w 233956"/>
              <a:gd name="connsiteY41" fmla="*/ 290470 h 335238"/>
              <a:gd name="connsiteX42" fmla="*/ 98692 w 233956"/>
              <a:gd name="connsiteY42" fmla="*/ 290470 h 335238"/>
              <a:gd name="connsiteX43" fmla="*/ 104039 w 233956"/>
              <a:gd name="connsiteY43" fmla="*/ 308250 h 335238"/>
              <a:gd name="connsiteX44" fmla="*/ 118744 w 233956"/>
              <a:gd name="connsiteY44" fmla="*/ 308250 h 335238"/>
              <a:gd name="connsiteX45" fmla="*/ 124092 w 233956"/>
              <a:gd name="connsiteY45" fmla="*/ 291740 h 335238"/>
              <a:gd name="connsiteX46" fmla="*/ 120081 w 233956"/>
              <a:gd name="connsiteY46" fmla="*/ 290470 h 335238"/>
              <a:gd name="connsiteX47" fmla="*/ 117408 w 233956"/>
              <a:gd name="connsiteY47" fmla="*/ 299360 h 335238"/>
              <a:gd name="connsiteX48" fmla="*/ 113397 w 233956"/>
              <a:gd name="connsiteY48" fmla="*/ 300630 h 335238"/>
              <a:gd name="connsiteX49" fmla="*/ 109386 w 233956"/>
              <a:gd name="connsiteY49" fmla="*/ 298090 h 335238"/>
              <a:gd name="connsiteX50" fmla="*/ 108050 w 233956"/>
              <a:gd name="connsiteY50" fmla="*/ 289200 h 335238"/>
              <a:gd name="connsiteX51" fmla="*/ 106713 w 233956"/>
              <a:gd name="connsiteY51" fmla="*/ 289200 h 335238"/>
              <a:gd name="connsiteX52" fmla="*/ 122306 w 233956"/>
              <a:gd name="connsiteY52" fmla="*/ 273325 h 335238"/>
              <a:gd name="connsiteX53" fmla="*/ 120917 w 233956"/>
              <a:gd name="connsiteY53" fmla="*/ 279675 h 335238"/>
              <a:gd name="connsiteX54" fmla="*/ 120917 w 233956"/>
              <a:gd name="connsiteY54" fmla="*/ 284755 h 335238"/>
              <a:gd name="connsiteX55" fmla="*/ 125084 w 233956"/>
              <a:gd name="connsiteY55" fmla="*/ 286025 h 335238"/>
              <a:gd name="connsiteX56" fmla="*/ 132030 w 233956"/>
              <a:gd name="connsiteY56" fmla="*/ 274595 h 335238"/>
              <a:gd name="connsiteX57" fmla="*/ 122306 w 233956"/>
              <a:gd name="connsiteY57" fmla="*/ 273325 h 335238"/>
              <a:gd name="connsiteX58" fmla="*/ 96311 w 233956"/>
              <a:gd name="connsiteY58" fmla="*/ 271737 h 335238"/>
              <a:gd name="connsiteX59" fmla="*/ 92342 w 233956"/>
              <a:gd name="connsiteY59" fmla="*/ 273036 h 335238"/>
              <a:gd name="connsiteX60" fmla="*/ 97634 w 233956"/>
              <a:gd name="connsiteY60" fmla="*/ 286025 h 335238"/>
              <a:gd name="connsiteX61" fmla="*/ 100280 w 233956"/>
              <a:gd name="connsiteY61" fmla="*/ 284726 h 335238"/>
              <a:gd name="connsiteX62" fmla="*/ 100280 w 233956"/>
              <a:gd name="connsiteY62" fmla="*/ 283427 h 335238"/>
              <a:gd name="connsiteX63" fmla="*/ 96311 w 233956"/>
              <a:gd name="connsiteY63" fmla="*/ 271737 h 335238"/>
              <a:gd name="connsiteX64" fmla="*/ 112979 w 233956"/>
              <a:gd name="connsiteY64" fmla="*/ 270150 h 335238"/>
              <a:gd name="connsiteX65" fmla="*/ 112979 w 233956"/>
              <a:gd name="connsiteY65" fmla="*/ 282850 h 335238"/>
              <a:gd name="connsiteX66" fmla="*/ 116154 w 233956"/>
              <a:gd name="connsiteY66" fmla="*/ 282850 h 335238"/>
              <a:gd name="connsiteX67" fmla="*/ 116154 w 233956"/>
              <a:gd name="connsiteY67" fmla="*/ 277770 h 335238"/>
              <a:gd name="connsiteX68" fmla="*/ 117742 w 233956"/>
              <a:gd name="connsiteY68" fmla="*/ 271420 h 335238"/>
              <a:gd name="connsiteX69" fmla="*/ 112979 w 233956"/>
              <a:gd name="connsiteY69" fmla="*/ 270150 h 335238"/>
              <a:gd name="connsiteX70" fmla="*/ 108217 w 233956"/>
              <a:gd name="connsiteY70" fmla="*/ 270150 h 335238"/>
              <a:gd name="connsiteX71" fmla="*/ 101867 w 233956"/>
              <a:gd name="connsiteY71" fmla="*/ 271420 h 335238"/>
              <a:gd name="connsiteX72" fmla="*/ 104407 w 233956"/>
              <a:gd name="connsiteY72" fmla="*/ 279040 h 335238"/>
              <a:gd name="connsiteX73" fmla="*/ 105677 w 233956"/>
              <a:gd name="connsiteY73" fmla="*/ 282850 h 335238"/>
              <a:gd name="connsiteX74" fmla="*/ 108217 w 233956"/>
              <a:gd name="connsiteY74" fmla="*/ 282850 h 335238"/>
              <a:gd name="connsiteX75" fmla="*/ 108217 w 233956"/>
              <a:gd name="connsiteY75" fmla="*/ 270150 h 335238"/>
              <a:gd name="connsiteX76" fmla="*/ 135204 w 233956"/>
              <a:gd name="connsiteY76" fmla="*/ 265387 h 335238"/>
              <a:gd name="connsiteX77" fmla="*/ 132029 w 233956"/>
              <a:gd name="connsiteY77" fmla="*/ 268562 h 335238"/>
              <a:gd name="connsiteX78" fmla="*/ 133087 w 233956"/>
              <a:gd name="connsiteY78" fmla="*/ 270150 h 335238"/>
              <a:gd name="connsiteX79" fmla="*/ 135204 w 233956"/>
              <a:gd name="connsiteY79" fmla="*/ 265387 h 335238"/>
              <a:gd name="connsiteX80" fmla="*/ 132559 w 233956"/>
              <a:gd name="connsiteY80" fmla="*/ 263800 h 335238"/>
              <a:gd name="connsiteX81" fmla="*/ 127267 w 233956"/>
              <a:gd name="connsiteY81" fmla="*/ 268563 h 335238"/>
              <a:gd name="connsiteX82" fmla="*/ 131236 w 233956"/>
              <a:gd name="connsiteY82" fmla="*/ 268563 h 335238"/>
              <a:gd name="connsiteX83" fmla="*/ 135205 w 233956"/>
              <a:gd name="connsiteY83" fmla="*/ 264991 h 335238"/>
              <a:gd name="connsiteX84" fmla="*/ 132559 w 233956"/>
              <a:gd name="connsiteY84" fmla="*/ 263800 h 335238"/>
              <a:gd name="connsiteX85" fmla="*/ 108217 w 233956"/>
              <a:gd name="connsiteY85" fmla="*/ 263800 h 335238"/>
              <a:gd name="connsiteX86" fmla="*/ 106629 w 233956"/>
              <a:gd name="connsiteY86" fmla="*/ 265388 h 335238"/>
              <a:gd name="connsiteX87" fmla="*/ 108217 w 233956"/>
              <a:gd name="connsiteY87" fmla="*/ 265388 h 335238"/>
              <a:gd name="connsiteX88" fmla="*/ 108217 w 233956"/>
              <a:gd name="connsiteY88" fmla="*/ 263800 h 335238"/>
              <a:gd name="connsiteX89" fmla="*/ 129251 w 233956"/>
              <a:gd name="connsiteY89" fmla="*/ 262212 h 335238"/>
              <a:gd name="connsiteX90" fmla="*/ 125679 w 233956"/>
              <a:gd name="connsiteY90" fmla="*/ 265784 h 335238"/>
              <a:gd name="connsiteX91" fmla="*/ 125679 w 233956"/>
              <a:gd name="connsiteY91" fmla="*/ 266975 h 335238"/>
              <a:gd name="connsiteX92" fmla="*/ 130442 w 233956"/>
              <a:gd name="connsiteY92" fmla="*/ 263403 h 335238"/>
              <a:gd name="connsiteX93" fmla="*/ 129251 w 233956"/>
              <a:gd name="connsiteY93" fmla="*/ 262212 h 335238"/>
              <a:gd name="connsiteX94" fmla="*/ 92342 w 233956"/>
              <a:gd name="connsiteY94" fmla="*/ 262212 h 335238"/>
              <a:gd name="connsiteX95" fmla="*/ 89167 w 233956"/>
              <a:gd name="connsiteY95" fmla="*/ 266975 h 335238"/>
              <a:gd name="connsiteX96" fmla="*/ 91548 w 233956"/>
              <a:gd name="connsiteY96" fmla="*/ 266380 h 335238"/>
              <a:gd name="connsiteX97" fmla="*/ 92342 w 233956"/>
              <a:gd name="connsiteY97" fmla="*/ 266975 h 335238"/>
              <a:gd name="connsiteX98" fmla="*/ 92977 w 233956"/>
              <a:gd name="connsiteY98" fmla="*/ 266022 h 335238"/>
              <a:gd name="connsiteX99" fmla="*/ 93930 w 233956"/>
              <a:gd name="connsiteY99" fmla="*/ 265784 h 335238"/>
              <a:gd name="connsiteX100" fmla="*/ 93930 w 233956"/>
              <a:gd name="connsiteY100" fmla="*/ 264594 h 335238"/>
              <a:gd name="connsiteX101" fmla="*/ 92977 w 233956"/>
              <a:gd name="connsiteY101" fmla="*/ 266022 h 335238"/>
              <a:gd name="connsiteX102" fmla="*/ 91548 w 233956"/>
              <a:gd name="connsiteY102" fmla="*/ 266380 h 335238"/>
              <a:gd name="connsiteX103" fmla="*/ 90754 w 233956"/>
              <a:gd name="connsiteY103" fmla="*/ 265784 h 335238"/>
              <a:gd name="connsiteX104" fmla="*/ 92342 w 233956"/>
              <a:gd name="connsiteY104" fmla="*/ 263403 h 335238"/>
              <a:gd name="connsiteX105" fmla="*/ 92342 w 233956"/>
              <a:gd name="connsiteY105" fmla="*/ 262212 h 335238"/>
              <a:gd name="connsiteX106" fmla="*/ 89166 w 233956"/>
              <a:gd name="connsiteY106" fmla="*/ 260625 h 335238"/>
              <a:gd name="connsiteX107" fmla="*/ 87579 w 233956"/>
              <a:gd name="connsiteY107" fmla="*/ 264197 h 335238"/>
              <a:gd name="connsiteX108" fmla="*/ 87579 w 233956"/>
              <a:gd name="connsiteY108" fmla="*/ 265388 h 335238"/>
              <a:gd name="connsiteX109" fmla="*/ 92342 w 233956"/>
              <a:gd name="connsiteY109" fmla="*/ 260625 h 335238"/>
              <a:gd name="connsiteX110" fmla="*/ 89166 w 233956"/>
              <a:gd name="connsiteY110" fmla="*/ 260625 h 335238"/>
              <a:gd name="connsiteX111" fmla="*/ 119647 w 233956"/>
              <a:gd name="connsiteY111" fmla="*/ 259037 h 335238"/>
              <a:gd name="connsiteX112" fmla="*/ 119647 w 233956"/>
              <a:gd name="connsiteY112" fmla="*/ 260307 h 335238"/>
              <a:gd name="connsiteX113" fmla="*/ 117107 w 233956"/>
              <a:gd name="connsiteY113" fmla="*/ 262847 h 335238"/>
              <a:gd name="connsiteX114" fmla="*/ 114567 w 233956"/>
              <a:gd name="connsiteY114" fmla="*/ 265387 h 335238"/>
              <a:gd name="connsiteX115" fmla="*/ 117107 w 233956"/>
              <a:gd name="connsiteY115" fmla="*/ 265387 h 335238"/>
              <a:gd name="connsiteX116" fmla="*/ 120917 w 233956"/>
              <a:gd name="connsiteY116" fmla="*/ 261577 h 335238"/>
              <a:gd name="connsiteX117" fmla="*/ 120917 w 233956"/>
              <a:gd name="connsiteY117" fmla="*/ 259037 h 335238"/>
              <a:gd name="connsiteX118" fmla="*/ 119647 w 233956"/>
              <a:gd name="connsiteY118" fmla="*/ 259037 h 335238"/>
              <a:gd name="connsiteX119" fmla="*/ 115519 w 233956"/>
              <a:gd name="connsiteY119" fmla="*/ 259037 h 335238"/>
              <a:gd name="connsiteX120" fmla="*/ 112979 w 233956"/>
              <a:gd name="connsiteY120" fmla="*/ 261577 h 335238"/>
              <a:gd name="connsiteX121" fmla="*/ 112979 w 233956"/>
              <a:gd name="connsiteY121" fmla="*/ 264117 h 335238"/>
              <a:gd name="connsiteX122" fmla="*/ 112979 w 233956"/>
              <a:gd name="connsiteY122" fmla="*/ 265387 h 335238"/>
              <a:gd name="connsiteX123" fmla="*/ 115519 w 233956"/>
              <a:gd name="connsiteY123" fmla="*/ 261577 h 335238"/>
              <a:gd name="connsiteX124" fmla="*/ 119329 w 233956"/>
              <a:gd name="connsiteY124" fmla="*/ 259037 h 335238"/>
              <a:gd name="connsiteX125" fmla="*/ 115519 w 233956"/>
              <a:gd name="connsiteY125" fmla="*/ 259037 h 335238"/>
              <a:gd name="connsiteX126" fmla="*/ 112979 w 233956"/>
              <a:gd name="connsiteY126" fmla="*/ 259037 h 335238"/>
              <a:gd name="connsiteX127" fmla="*/ 112979 w 233956"/>
              <a:gd name="connsiteY127" fmla="*/ 260625 h 335238"/>
              <a:gd name="connsiteX128" fmla="*/ 114567 w 233956"/>
              <a:gd name="connsiteY128" fmla="*/ 259037 h 335238"/>
              <a:gd name="connsiteX129" fmla="*/ 112979 w 233956"/>
              <a:gd name="connsiteY129" fmla="*/ 259037 h 335238"/>
              <a:gd name="connsiteX130" fmla="*/ 106947 w 233956"/>
              <a:gd name="connsiteY130" fmla="*/ 259037 h 335238"/>
              <a:gd name="connsiteX131" fmla="*/ 101867 w 233956"/>
              <a:gd name="connsiteY131" fmla="*/ 265387 h 335238"/>
              <a:gd name="connsiteX132" fmla="*/ 104407 w 233956"/>
              <a:gd name="connsiteY132" fmla="*/ 265387 h 335238"/>
              <a:gd name="connsiteX133" fmla="*/ 108217 w 233956"/>
              <a:gd name="connsiteY133" fmla="*/ 260625 h 335238"/>
              <a:gd name="connsiteX134" fmla="*/ 108217 w 233956"/>
              <a:gd name="connsiteY134" fmla="*/ 259037 h 335238"/>
              <a:gd name="connsiteX135" fmla="*/ 106947 w 233956"/>
              <a:gd name="connsiteY135" fmla="*/ 259037 h 335238"/>
              <a:gd name="connsiteX136" fmla="*/ 103851 w 233956"/>
              <a:gd name="connsiteY136" fmla="*/ 259037 h 335238"/>
              <a:gd name="connsiteX137" fmla="*/ 100279 w 233956"/>
              <a:gd name="connsiteY137" fmla="*/ 264117 h 335238"/>
              <a:gd name="connsiteX138" fmla="*/ 105042 w 233956"/>
              <a:gd name="connsiteY138" fmla="*/ 259037 h 335238"/>
              <a:gd name="connsiteX139" fmla="*/ 103851 w 233956"/>
              <a:gd name="connsiteY139" fmla="*/ 259037 h 335238"/>
              <a:gd name="connsiteX140" fmla="*/ 100279 w 233956"/>
              <a:gd name="connsiteY140" fmla="*/ 259037 h 335238"/>
              <a:gd name="connsiteX141" fmla="*/ 98692 w 233956"/>
              <a:gd name="connsiteY141" fmla="*/ 262212 h 335238"/>
              <a:gd name="connsiteX142" fmla="*/ 98692 w 233956"/>
              <a:gd name="connsiteY142" fmla="*/ 263800 h 335238"/>
              <a:gd name="connsiteX143" fmla="*/ 103455 w 233956"/>
              <a:gd name="connsiteY143" fmla="*/ 259037 h 335238"/>
              <a:gd name="connsiteX144" fmla="*/ 100279 w 233956"/>
              <a:gd name="connsiteY144" fmla="*/ 259037 h 335238"/>
              <a:gd name="connsiteX145" fmla="*/ 97104 w 233956"/>
              <a:gd name="connsiteY145" fmla="*/ 259037 h 335238"/>
              <a:gd name="connsiteX146" fmla="*/ 97104 w 233956"/>
              <a:gd name="connsiteY146" fmla="*/ 260625 h 335238"/>
              <a:gd name="connsiteX147" fmla="*/ 98692 w 233956"/>
              <a:gd name="connsiteY147" fmla="*/ 259037 h 335238"/>
              <a:gd name="connsiteX148" fmla="*/ 97104 w 233956"/>
              <a:gd name="connsiteY148" fmla="*/ 259037 h 335238"/>
              <a:gd name="connsiteX149" fmla="*/ 150996 w 233956"/>
              <a:gd name="connsiteY149" fmla="*/ 225247 h 335238"/>
              <a:gd name="connsiteX150" fmla="*/ 153636 w 233956"/>
              <a:gd name="connsiteY150" fmla="*/ 227887 h 335238"/>
              <a:gd name="connsiteX151" fmla="*/ 152316 w 233956"/>
              <a:gd name="connsiteY151" fmla="*/ 229208 h 335238"/>
              <a:gd name="connsiteX152" fmla="*/ 150996 w 233956"/>
              <a:gd name="connsiteY152" fmla="*/ 225247 h 335238"/>
              <a:gd name="connsiteX153" fmla="*/ 159947 w 233956"/>
              <a:gd name="connsiteY153" fmla="*/ 215778 h 335238"/>
              <a:gd name="connsiteX154" fmla="*/ 160605 w 233956"/>
              <a:gd name="connsiteY154" fmla="*/ 215778 h 335238"/>
              <a:gd name="connsiteX155" fmla="*/ 163780 w 233956"/>
              <a:gd name="connsiteY155" fmla="*/ 218159 h 335238"/>
              <a:gd name="connsiteX156" fmla="*/ 162193 w 233956"/>
              <a:gd name="connsiteY156" fmla="*/ 219350 h 335238"/>
              <a:gd name="connsiteX157" fmla="*/ 159549 w 233956"/>
              <a:gd name="connsiteY157" fmla="*/ 216376 h 335238"/>
              <a:gd name="connsiteX158" fmla="*/ 111401 w 233956"/>
              <a:gd name="connsiteY158" fmla="*/ 206764 h 335238"/>
              <a:gd name="connsiteX159" fmla="*/ 114040 w 233956"/>
              <a:gd name="connsiteY159" fmla="*/ 206764 h 335238"/>
              <a:gd name="connsiteX160" fmla="*/ 114040 w 233956"/>
              <a:gd name="connsiteY160" fmla="*/ 208084 h 335238"/>
              <a:gd name="connsiteX161" fmla="*/ 111401 w 233956"/>
              <a:gd name="connsiteY161" fmla="*/ 206764 h 335238"/>
              <a:gd name="connsiteX162" fmla="*/ 173434 w 233956"/>
              <a:gd name="connsiteY162" fmla="*/ 194882 h 335238"/>
              <a:gd name="connsiteX163" fmla="*/ 177393 w 233956"/>
              <a:gd name="connsiteY163" fmla="*/ 197522 h 335238"/>
              <a:gd name="connsiteX164" fmla="*/ 176074 w 233956"/>
              <a:gd name="connsiteY164" fmla="*/ 197522 h 335238"/>
              <a:gd name="connsiteX165" fmla="*/ 173434 w 233956"/>
              <a:gd name="connsiteY165" fmla="*/ 194882 h 335238"/>
              <a:gd name="connsiteX166" fmla="*/ 46728 w 233956"/>
              <a:gd name="connsiteY166" fmla="*/ 169798 h 335238"/>
              <a:gd name="connsiteX167" fmla="*/ 44089 w 233956"/>
              <a:gd name="connsiteY167" fmla="*/ 172438 h 335238"/>
              <a:gd name="connsiteX168" fmla="*/ 42769 w 233956"/>
              <a:gd name="connsiteY168" fmla="*/ 172438 h 335238"/>
              <a:gd name="connsiteX169" fmla="*/ 46728 w 233956"/>
              <a:gd name="connsiteY169" fmla="*/ 169798 h 335238"/>
              <a:gd name="connsiteX170" fmla="*/ 36170 w 233956"/>
              <a:gd name="connsiteY170" fmla="*/ 147354 h 335238"/>
              <a:gd name="connsiteX171" fmla="*/ 33530 w 233956"/>
              <a:gd name="connsiteY171" fmla="*/ 149994 h 335238"/>
              <a:gd name="connsiteX172" fmla="*/ 33530 w 233956"/>
              <a:gd name="connsiteY172" fmla="*/ 148674 h 335238"/>
              <a:gd name="connsiteX173" fmla="*/ 36170 w 233956"/>
              <a:gd name="connsiteY173" fmla="*/ 147354 h 335238"/>
              <a:gd name="connsiteX174" fmla="*/ 34850 w 233956"/>
              <a:gd name="connsiteY174" fmla="*/ 144713 h 335238"/>
              <a:gd name="connsiteX175" fmla="*/ 32210 w 233956"/>
              <a:gd name="connsiteY175" fmla="*/ 147354 h 335238"/>
              <a:gd name="connsiteX176" fmla="*/ 32210 w 233956"/>
              <a:gd name="connsiteY176" fmla="*/ 146034 h 335238"/>
              <a:gd name="connsiteX177" fmla="*/ 34850 w 233956"/>
              <a:gd name="connsiteY177" fmla="*/ 144713 h 335238"/>
              <a:gd name="connsiteX178" fmla="*/ 198511 w 233956"/>
              <a:gd name="connsiteY178" fmla="*/ 140753 h 335238"/>
              <a:gd name="connsiteX179" fmla="*/ 203790 w 233956"/>
              <a:gd name="connsiteY179" fmla="*/ 143393 h 335238"/>
              <a:gd name="connsiteX180" fmla="*/ 203790 w 233956"/>
              <a:gd name="connsiteY180" fmla="*/ 144713 h 335238"/>
              <a:gd name="connsiteX181" fmla="*/ 198511 w 233956"/>
              <a:gd name="connsiteY181" fmla="*/ 140753 h 335238"/>
              <a:gd name="connsiteX182" fmla="*/ 61247 w 233956"/>
              <a:gd name="connsiteY182" fmla="*/ 27214 h 335238"/>
              <a:gd name="connsiteX183" fmla="*/ 62567 w 233956"/>
              <a:gd name="connsiteY183" fmla="*/ 28534 h 335238"/>
              <a:gd name="connsiteX184" fmla="*/ 61247 w 233956"/>
              <a:gd name="connsiteY184" fmla="*/ 28534 h 335238"/>
              <a:gd name="connsiteX185" fmla="*/ 61247 w 233956"/>
              <a:gd name="connsiteY185" fmla="*/ 27214 h 335238"/>
              <a:gd name="connsiteX186" fmla="*/ 157595 w 233956"/>
              <a:gd name="connsiteY186" fmla="*/ 24573 h 335238"/>
              <a:gd name="connsiteX187" fmla="*/ 158915 w 233956"/>
              <a:gd name="connsiteY187" fmla="*/ 24573 h 335238"/>
              <a:gd name="connsiteX188" fmla="*/ 156275 w 233956"/>
              <a:gd name="connsiteY188" fmla="*/ 25894 h 335238"/>
              <a:gd name="connsiteX189" fmla="*/ 157595 w 233956"/>
              <a:gd name="connsiteY189" fmla="*/ 24573 h 335238"/>
              <a:gd name="connsiteX190" fmla="*/ 94243 w 233956"/>
              <a:gd name="connsiteY190" fmla="*/ 3450 h 335238"/>
              <a:gd name="connsiteX191" fmla="*/ 77085 w 233956"/>
              <a:gd name="connsiteY191" fmla="*/ 11371 h 335238"/>
              <a:gd name="connsiteX192" fmla="*/ 67846 w 233956"/>
              <a:gd name="connsiteY192" fmla="*/ 31174 h 335238"/>
              <a:gd name="connsiteX193" fmla="*/ 78405 w 233956"/>
              <a:gd name="connsiteY193" fmla="*/ 140753 h 335238"/>
              <a:gd name="connsiteX194" fmla="*/ 85004 w 233956"/>
              <a:gd name="connsiteY194" fmla="*/ 169798 h 335238"/>
              <a:gd name="connsiteX195" fmla="*/ 88963 w 233956"/>
              <a:gd name="connsiteY195" fmla="*/ 198842 h 335238"/>
              <a:gd name="connsiteX196" fmla="*/ 96882 w 233956"/>
              <a:gd name="connsiteY196" fmla="*/ 249011 h 335238"/>
              <a:gd name="connsiteX197" fmla="*/ 91603 w 233956"/>
              <a:gd name="connsiteY197" fmla="*/ 247691 h 335238"/>
              <a:gd name="connsiteX198" fmla="*/ 91603 w 233956"/>
              <a:gd name="connsiteY198" fmla="*/ 246371 h 335238"/>
              <a:gd name="connsiteX199" fmla="*/ 90283 w 233956"/>
              <a:gd name="connsiteY199" fmla="*/ 246371 h 335238"/>
              <a:gd name="connsiteX200" fmla="*/ 91603 w 233956"/>
              <a:gd name="connsiteY200" fmla="*/ 245050 h 335238"/>
              <a:gd name="connsiteX201" fmla="*/ 91603 w 233956"/>
              <a:gd name="connsiteY201" fmla="*/ 242410 h 335238"/>
              <a:gd name="connsiteX202" fmla="*/ 90283 w 233956"/>
              <a:gd name="connsiteY202" fmla="*/ 242410 h 335238"/>
              <a:gd name="connsiteX203" fmla="*/ 88963 w 233956"/>
              <a:gd name="connsiteY203" fmla="*/ 242410 h 335238"/>
              <a:gd name="connsiteX204" fmla="*/ 91603 w 233956"/>
              <a:gd name="connsiteY204" fmla="*/ 241090 h 335238"/>
              <a:gd name="connsiteX205" fmla="*/ 91603 w 233956"/>
              <a:gd name="connsiteY205" fmla="*/ 235809 h 335238"/>
              <a:gd name="connsiteX206" fmla="*/ 90283 w 233956"/>
              <a:gd name="connsiteY206" fmla="*/ 238449 h 335238"/>
              <a:gd name="connsiteX207" fmla="*/ 88963 w 233956"/>
              <a:gd name="connsiteY207" fmla="*/ 237129 h 335238"/>
              <a:gd name="connsiteX208" fmla="*/ 91603 w 233956"/>
              <a:gd name="connsiteY208" fmla="*/ 234489 h 335238"/>
              <a:gd name="connsiteX209" fmla="*/ 91603 w 233956"/>
              <a:gd name="connsiteY209" fmla="*/ 231848 h 335238"/>
              <a:gd name="connsiteX210" fmla="*/ 88963 w 233956"/>
              <a:gd name="connsiteY210" fmla="*/ 233168 h 335238"/>
              <a:gd name="connsiteX211" fmla="*/ 87644 w 233956"/>
              <a:gd name="connsiteY211" fmla="*/ 231848 h 335238"/>
              <a:gd name="connsiteX212" fmla="*/ 90283 w 233956"/>
              <a:gd name="connsiteY212" fmla="*/ 230528 h 335238"/>
              <a:gd name="connsiteX213" fmla="*/ 90283 w 233956"/>
              <a:gd name="connsiteY213" fmla="*/ 226567 h 335238"/>
              <a:gd name="connsiteX214" fmla="*/ 87644 w 233956"/>
              <a:gd name="connsiteY214" fmla="*/ 229208 h 335238"/>
              <a:gd name="connsiteX215" fmla="*/ 86324 w 233956"/>
              <a:gd name="connsiteY215" fmla="*/ 227887 h 335238"/>
              <a:gd name="connsiteX216" fmla="*/ 90283 w 233956"/>
              <a:gd name="connsiteY216" fmla="*/ 225247 h 335238"/>
              <a:gd name="connsiteX217" fmla="*/ 88963 w 233956"/>
              <a:gd name="connsiteY217" fmla="*/ 221286 h 335238"/>
              <a:gd name="connsiteX218" fmla="*/ 85004 w 233956"/>
              <a:gd name="connsiteY218" fmla="*/ 223927 h 335238"/>
              <a:gd name="connsiteX219" fmla="*/ 85004 w 233956"/>
              <a:gd name="connsiteY219" fmla="*/ 222607 h 335238"/>
              <a:gd name="connsiteX220" fmla="*/ 88963 w 233956"/>
              <a:gd name="connsiteY220" fmla="*/ 219966 h 335238"/>
              <a:gd name="connsiteX221" fmla="*/ 87644 w 233956"/>
              <a:gd name="connsiteY221" fmla="*/ 218646 h 335238"/>
              <a:gd name="connsiteX222" fmla="*/ 86324 w 233956"/>
              <a:gd name="connsiteY222" fmla="*/ 219966 h 335238"/>
              <a:gd name="connsiteX223" fmla="*/ 85004 w 233956"/>
              <a:gd name="connsiteY223" fmla="*/ 218646 h 335238"/>
              <a:gd name="connsiteX224" fmla="*/ 87644 w 233956"/>
              <a:gd name="connsiteY224" fmla="*/ 217326 h 335238"/>
              <a:gd name="connsiteX225" fmla="*/ 87644 w 233956"/>
              <a:gd name="connsiteY225" fmla="*/ 214685 h 335238"/>
              <a:gd name="connsiteX226" fmla="*/ 86324 w 233956"/>
              <a:gd name="connsiteY226" fmla="*/ 214685 h 335238"/>
              <a:gd name="connsiteX227" fmla="*/ 85004 w 233956"/>
              <a:gd name="connsiteY227" fmla="*/ 214685 h 335238"/>
              <a:gd name="connsiteX228" fmla="*/ 86324 w 233956"/>
              <a:gd name="connsiteY228" fmla="*/ 213365 h 335238"/>
              <a:gd name="connsiteX229" fmla="*/ 86324 w 233956"/>
              <a:gd name="connsiteY229" fmla="*/ 209404 h 335238"/>
              <a:gd name="connsiteX230" fmla="*/ 82364 w 233956"/>
              <a:gd name="connsiteY230" fmla="*/ 210724 h 335238"/>
              <a:gd name="connsiteX231" fmla="*/ 82364 w 233956"/>
              <a:gd name="connsiteY231" fmla="*/ 209404 h 335238"/>
              <a:gd name="connsiteX232" fmla="*/ 85004 w 233956"/>
              <a:gd name="connsiteY232" fmla="*/ 208084 h 335238"/>
              <a:gd name="connsiteX233" fmla="*/ 85004 w 233956"/>
              <a:gd name="connsiteY233" fmla="*/ 206764 h 335238"/>
              <a:gd name="connsiteX234" fmla="*/ 83684 w 233956"/>
              <a:gd name="connsiteY234" fmla="*/ 206764 h 335238"/>
              <a:gd name="connsiteX235" fmla="*/ 85004 w 233956"/>
              <a:gd name="connsiteY235" fmla="*/ 205443 h 335238"/>
              <a:gd name="connsiteX236" fmla="*/ 85004 w 233956"/>
              <a:gd name="connsiteY236" fmla="*/ 204123 h 335238"/>
              <a:gd name="connsiteX237" fmla="*/ 83684 w 233956"/>
              <a:gd name="connsiteY237" fmla="*/ 205443 h 335238"/>
              <a:gd name="connsiteX238" fmla="*/ 82364 w 233956"/>
              <a:gd name="connsiteY238" fmla="*/ 204123 h 335238"/>
              <a:gd name="connsiteX239" fmla="*/ 83684 w 233956"/>
              <a:gd name="connsiteY239" fmla="*/ 202803 h 335238"/>
              <a:gd name="connsiteX240" fmla="*/ 83684 w 233956"/>
              <a:gd name="connsiteY240" fmla="*/ 200163 h 335238"/>
              <a:gd name="connsiteX241" fmla="*/ 82364 w 233956"/>
              <a:gd name="connsiteY241" fmla="*/ 201483 h 335238"/>
              <a:gd name="connsiteX242" fmla="*/ 81044 w 233956"/>
              <a:gd name="connsiteY242" fmla="*/ 200163 h 335238"/>
              <a:gd name="connsiteX243" fmla="*/ 83684 w 233956"/>
              <a:gd name="connsiteY243" fmla="*/ 198842 h 335238"/>
              <a:gd name="connsiteX244" fmla="*/ 83684 w 233956"/>
              <a:gd name="connsiteY244" fmla="*/ 196202 h 335238"/>
              <a:gd name="connsiteX245" fmla="*/ 81044 w 233956"/>
              <a:gd name="connsiteY245" fmla="*/ 197522 h 335238"/>
              <a:gd name="connsiteX246" fmla="*/ 81044 w 233956"/>
              <a:gd name="connsiteY246" fmla="*/ 196202 h 335238"/>
              <a:gd name="connsiteX247" fmla="*/ 83684 w 233956"/>
              <a:gd name="connsiteY247" fmla="*/ 194882 h 335238"/>
              <a:gd name="connsiteX248" fmla="*/ 82364 w 233956"/>
              <a:gd name="connsiteY248" fmla="*/ 192241 h 335238"/>
              <a:gd name="connsiteX249" fmla="*/ 81044 w 233956"/>
              <a:gd name="connsiteY249" fmla="*/ 193561 h 335238"/>
              <a:gd name="connsiteX250" fmla="*/ 79724 w 233956"/>
              <a:gd name="connsiteY250" fmla="*/ 192241 h 335238"/>
              <a:gd name="connsiteX251" fmla="*/ 82364 w 233956"/>
              <a:gd name="connsiteY251" fmla="*/ 190921 h 335238"/>
              <a:gd name="connsiteX252" fmla="*/ 82364 w 233956"/>
              <a:gd name="connsiteY252" fmla="*/ 188281 h 335238"/>
              <a:gd name="connsiteX253" fmla="*/ 79724 w 233956"/>
              <a:gd name="connsiteY253" fmla="*/ 190921 h 335238"/>
              <a:gd name="connsiteX254" fmla="*/ 79724 w 233956"/>
              <a:gd name="connsiteY254" fmla="*/ 189601 h 335238"/>
              <a:gd name="connsiteX255" fmla="*/ 82364 w 233956"/>
              <a:gd name="connsiteY255" fmla="*/ 186960 h 335238"/>
              <a:gd name="connsiteX256" fmla="*/ 81044 w 233956"/>
              <a:gd name="connsiteY256" fmla="*/ 184320 h 335238"/>
              <a:gd name="connsiteX257" fmla="*/ 79724 w 233956"/>
              <a:gd name="connsiteY257" fmla="*/ 185640 h 335238"/>
              <a:gd name="connsiteX258" fmla="*/ 78405 w 233956"/>
              <a:gd name="connsiteY258" fmla="*/ 184320 h 335238"/>
              <a:gd name="connsiteX259" fmla="*/ 81044 w 233956"/>
              <a:gd name="connsiteY259" fmla="*/ 183000 h 335238"/>
              <a:gd name="connsiteX260" fmla="*/ 81044 w 233956"/>
              <a:gd name="connsiteY260" fmla="*/ 180359 h 335238"/>
              <a:gd name="connsiteX261" fmla="*/ 79724 w 233956"/>
              <a:gd name="connsiteY261" fmla="*/ 181679 h 335238"/>
              <a:gd name="connsiteX262" fmla="*/ 78405 w 233956"/>
              <a:gd name="connsiteY262" fmla="*/ 180359 h 335238"/>
              <a:gd name="connsiteX263" fmla="*/ 81044 w 233956"/>
              <a:gd name="connsiteY263" fmla="*/ 179039 h 335238"/>
              <a:gd name="connsiteX264" fmla="*/ 79724 w 233956"/>
              <a:gd name="connsiteY264" fmla="*/ 176399 h 335238"/>
              <a:gd name="connsiteX265" fmla="*/ 78405 w 233956"/>
              <a:gd name="connsiteY265" fmla="*/ 177719 h 335238"/>
              <a:gd name="connsiteX266" fmla="*/ 77085 w 233956"/>
              <a:gd name="connsiteY266" fmla="*/ 176399 h 335238"/>
              <a:gd name="connsiteX267" fmla="*/ 79724 w 233956"/>
              <a:gd name="connsiteY267" fmla="*/ 175078 h 335238"/>
              <a:gd name="connsiteX268" fmla="*/ 79724 w 233956"/>
              <a:gd name="connsiteY268" fmla="*/ 173758 h 335238"/>
              <a:gd name="connsiteX269" fmla="*/ 79724 w 233956"/>
              <a:gd name="connsiteY269" fmla="*/ 172438 h 335238"/>
              <a:gd name="connsiteX270" fmla="*/ 78405 w 233956"/>
              <a:gd name="connsiteY270" fmla="*/ 173758 h 335238"/>
              <a:gd name="connsiteX271" fmla="*/ 77085 w 233956"/>
              <a:gd name="connsiteY271" fmla="*/ 172438 h 335238"/>
              <a:gd name="connsiteX272" fmla="*/ 79724 w 233956"/>
              <a:gd name="connsiteY272" fmla="*/ 171118 h 335238"/>
              <a:gd name="connsiteX273" fmla="*/ 79724 w 233956"/>
              <a:gd name="connsiteY273" fmla="*/ 169798 h 335238"/>
              <a:gd name="connsiteX274" fmla="*/ 77085 w 233956"/>
              <a:gd name="connsiteY274" fmla="*/ 171118 h 335238"/>
              <a:gd name="connsiteX275" fmla="*/ 75765 w 233956"/>
              <a:gd name="connsiteY275" fmla="*/ 171118 h 335238"/>
              <a:gd name="connsiteX276" fmla="*/ 78405 w 233956"/>
              <a:gd name="connsiteY276" fmla="*/ 168477 h 335238"/>
              <a:gd name="connsiteX277" fmla="*/ 78405 w 233956"/>
              <a:gd name="connsiteY277" fmla="*/ 167157 h 335238"/>
              <a:gd name="connsiteX278" fmla="*/ 77085 w 233956"/>
              <a:gd name="connsiteY278" fmla="*/ 168477 h 335238"/>
              <a:gd name="connsiteX279" fmla="*/ 75765 w 233956"/>
              <a:gd name="connsiteY279" fmla="*/ 167157 h 335238"/>
              <a:gd name="connsiteX280" fmla="*/ 78405 w 233956"/>
              <a:gd name="connsiteY280" fmla="*/ 165837 h 335238"/>
              <a:gd name="connsiteX281" fmla="*/ 78405 w 233956"/>
              <a:gd name="connsiteY281" fmla="*/ 164517 h 335238"/>
              <a:gd name="connsiteX282" fmla="*/ 75765 w 233956"/>
              <a:gd name="connsiteY282" fmla="*/ 165837 h 335238"/>
              <a:gd name="connsiteX283" fmla="*/ 75765 w 233956"/>
              <a:gd name="connsiteY283" fmla="*/ 164517 h 335238"/>
              <a:gd name="connsiteX284" fmla="*/ 75765 w 233956"/>
              <a:gd name="connsiteY284" fmla="*/ 163196 h 335238"/>
              <a:gd name="connsiteX285" fmla="*/ 78405 w 233956"/>
              <a:gd name="connsiteY285" fmla="*/ 161876 h 335238"/>
              <a:gd name="connsiteX286" fmla="*/ 77085 w 233956"/>
              <a:gd name="connsiteY286" fmla="*/ 157916 h 335238"/>
              <a:gd name="connsiteX287" fmla="*/ 74445 w 233956"/>
              <a:gd name="connsiteY287" fmla="*/ 160556 h 335238"/>
              <a:gd name="connsiteX288" fmla="*/ 73125 w 233956"/>
              <a:gd name="connsiteY288" fmla="*/ 159236 h 335238"/>
              <a:gd name="connsiteX289" fmla="*/ 77085 w 233956"/>
              <a:gd name="connsiteY289" fmla="*/ 156595 h 335238"/>
              <a:gd name="connsiteX290" fmla="*/ 77085 w 233956"/>
              <a:gd name="connsiteY290" fmla="*/ 155275 h 335238"/>
              <a:gd name="connsiteX291" fmla="*/ 74445 w 233956"/>
              <a:gd name="connsiteY291" fmla="*/ 156595 h 335238"/>
              <a:gd name="connsiteX292" fmla="*/ 73125 w 233956"/>
              <a:gd name="connsiteY292" fmla="*/ 156595 h 335238"/>
              <a:gd name="connsiteX293" fmla="*/ 75765 w 233956"/>
              <a:gd name="connsiteY293" fmla="*/ 152635 h 335238"/>
              <a:gd name="connsiteX294" fmla="*/ 75765 w 233956"/>
              <a:gd name="connsiteY294" fmla="*/ 151314 h 335238"/>
              <a:gd name="connsiteX295" fmla="*/ 71805 w 233956"/>
              <a:gd name="connsiteY295" fmla="*/ 152635 h 335238"/>
              <a:gd name="connsiteX296" fmla="*/ 71805 w 233956"/>
              <a:gd name="connsiteY296" fmla="*/ 151314 h 335238"/>
              <a:gd name="connsiteX297" fmla="*/ 75765 w 233956"/>
              <a:gd name="connsiteY297" fmla="*/ 149994 h 335238"/>
              <a:gd name="connsiteX298" fmla="*/ 74445 w 233956"/>
              <a:gd name="connsiteY298" fmla="*/ 148674 h 335238"/>
              <a:gd name="connsiteX299" fmla="*/ 71805 w 233956"/>
              <a:gd name="connsiteY299" fmla="*/ 149994 h 335238"/>
              <a:gd name="connsiteX300" fmla="*/ 71805 w 233956"/>
              <a:gd name="connsiteY300" fmla="*/ 148674 h 335238"/>
              <a:gd name="connsiteX301" fmla="*/ 74445 w 233956"/>
              <a:gd name="connsiteY301" fmla="*/ 147354 h 335238"/>
              <a:gd name="connsiteX302" fmla="*/ 74445 w 233956"/>
              <a:gd name="connsiteY302" fmla="*/ 144713 h 335238"/>
              <a:gd name="connsiteX303" fmla="*/ 70486 w 233956"/>
              <a:gd name="connsiteY303" fmla="*/ 144713 h 335238"/>
              <a:gd name="connsiteX304" fmla="*/ 69166 w 233956"/>
              <a:gd name="connsiteY304" fmla="*/ 143393 h 335238"/>
              <a:gd name="connsiteX305" fmla="*/ 73125 w 233956"/>
              <a:gd name="connsiteY305" fmla="*/ 143393 h 335238"/>
              <a:gd name="connsiteX306" fmla="*/ 73125 w 233956"/>
              <a:gd name="connsiteY306" fmla="*/ 140753 h 335238"/>
              <a:gd name="connsiteX307" fmla="*/ 69166 w 233956"/>
              <a:gd name="connsiteY307" fmla="*/ 140753 h 335238"/>
              <a:gd name="connsiteX308" fmla="*/ 67846 w 233956"/>
              <a:gd name="connsiteY308" fmla="*/ 139432 h 335238"/>
              <a:gd name="connsiteX309" fmla="*/ 71805 w 233956"/>
              <a:gd name="connsiteY309" fmla="*/ 139432 h 335238"/>
              <a:gd name="connsiteX310" fmla="*/ 71805 w 233956"/>
              <a:gd name="connsiteY310" fmla="*/ 136792 h 335238"/>
              <a:gd name="connsiteX311" fmla="*/ 67846 w 233956"/>
              <a:gd name="connsiteY311" fmla="*/ 136792 h 335238"/>
              <a:gd name="connsiteX312" fmla="*/ 67846 w 233956"/>
              <a:gd name="connsiteY312" fmla="*/ 135472 h 335238"/>
              <a:gd name="connsiteX313" fmla="*/ 71805 w 233956"/>
              <a:gd name="connsiteY313" fmla="*/ 135472 h 335238"/>
              <a:gd name="connsiteX314" fmla="*/ 70486 w 233956"/>
              <a:gd name="connsiteY314" fmla="*/ 131511 h 335238"/>
              <a:gd name="connsiteX315" fmla="*/ 66526 w 233956"/>
              <a:gd name="connsiteY315" fmla="*/ 131511 h 335238"/>
              <a:gd name="connsiteX316" fmla="*/ 66526 w 233956"/>
              <a:gd name="connsiteY316" fmla="*/ 130191 h 335238"/>
              <a:gd name="connsiteX317" fmla="*/ 70486 w 233956"/>
              <a:gd name="connsiteY317" fmla="*/ 130191 h 335238"/>
              <a:gd name="connsiteX318" fmla="*/ 69166 w 233956"/>
              <a:gd name="connsiteY318" fmla="*/ 124910 h 335238"/>
              <a:gd name="connsiteX319" fmla="*/ 66526 w 233956"/>
              <a:gd name="connsiteY319" fmla="*/ 126230 h 335238"/>
              <a:gd name="connsiteX320" fmla="*/ 66526 w 233956"/>
              <a:gd name="connsiteY320" fmla="*/ 124910 h 335238"/>
              <a:gd name="connsiteX321" fmla="*/ 69166 w 233956"/>
              <a:gd name="connsiteY321" fmla="*/ 123590 h 335238"/>
              <a:gd name="connsiteX322" fmla="*/ 67846 w 233956"/>
              <a:gd name="connsiteY322" fmla="*/ 120949 h 335238"/>
              <a:gd name="connsiteX323" fmla="*/ 65206 w 233956"/>
              <a:gd name="connsiteY323" fmla="*/ 120949 h 335238"/>
              <a:gd name="connsiteX324" fmla="*/ 65206 w 233956"/>
              <a:gd name="connsiteY324" fmla="*/ 119629 h 335238"/>
              <a:gd name="connsiteX325" fmla="*/ 67846 w 233956"/>
              <a:gd name="connsiteY325" fmla="*/ 119629 h 335238"/>
              <a:gd name="connsiteX326" fmla="*/ 66526 w 233956"/>
              <a:gd name="connsiteY326" fmla="*/ 115669 h 335238"/>
              <a:gd name="connsiteX327" fmla="*/ 63886 w 233956"/>
              <a:gd name="connsiteY327" fmla="*/ 116989 h 335238"/>
              <a:gd name="connsiteX328" fmla="*/ 62567 w 233956"/>
              <a:gd name="connsiteY328" fmla="*/ 116989 h 335238"/>
              <a:gd name="connsiteX329" fmla="*/ 66526 w 233956"/>
              <a:gd name="connsiteY329" fmla="*/ 114348 h 335238"/>
              <a:gd name="connsiteX330" fmla="*/ 65206 w 233956"/>
              <a:gd name="connsiteY330" fmla="*/ 111708 h 335238"/>
              <a:gd name="connsiteX331" fmla="*/ 62567 w 233956"/>
              <a:gd name="connsiteY331" fmla="*/ 113028 h 335238"/>
              <a:gd name="connsiteX332" fmla="*/ 62567 w 233956"/>
              <a:gd name="connsiteY332" fmla="*/ 111708 h 335238"/>
              <a:gd name="connsiteX333" fmla="*/ 65206 w 233956"/>
              <a:gd name="connsiteY333" fmla="*/ 110388 h 335238"/>
              <a:gd name="connsiteX334" fmla="*/ 65206 w 233956"/>
              <a:gd name="connsiteY334" fmla="*/ 109067 h 335238"/>
              <a:gd name="connsiteX335" fmla="*/ 61247 w 233956"/>
              <a:gd name="connsiteY335" fmla="*/ 109067 h 335238"/>
              <a:gd name="connsiteX336" fmla="*/ 61247 w 233956"/>
              <a:gd name="connsiteY336" fmla="*/ 107747 h 335238"/>
              <a:gd name="connsiteX337" fmla="*/ 65206 w 233956"/>
              <a:gd name="connsiteY337" fmla="*/ 107747 h 335238"/>
              <a:gd name="connsiteX338" fmla="*/ 63886 w 233956"/>
              <a:gd name="connsiteY338" fmla="*/ 106427 h 335238"/>
              <a:gd name="connsiteX339" fmla="*/ 62567 w 233956"/>
              <a:gd name="connsiteY339" fmla="*/ 106427 h 335238"/>
              <a:gd name="connsiteX340" fmla="*/ 62567 w 233956"/>
              <a:gd name="connsiteY340" fmla="*/ 105107 h 335238"/>
              <a:gd name="connsiteX341" fmla="*/ 63886 w 233956"/>
              <a:gd name="connsiteY341" fmla="*/ 105107 h 335238"/>
              <a:gd name="connsiteX342" fmla="*/ 63886 w 233956"/>
              <a:gd name="connsiteY342" fmla="*/ 102466 h 335238"/>
              <a:gd name="connsiteX343" fmla="*/ 59927 w 233956"/>
              <a:gd name="connsiteY343" fmla="*/ 103787 h 335238"/>
              <a:gd name="connsiteX344" fmla="*/ 59927 w 233956"/>
              <a:gd name="connsiteY344" fmla="*/ 102466 h 335238"/>
              <a:gd name="connsiteX345" fmla="*/ 63886 w 233956"/>
              <a:gd name="connsiteY345" fmla="*/ 101146 h 335238"/>
              <a:gd name="connsiteX346" fmla="*/ 62567 w 233956"/>
              <a:gd name="connsiteY346" fmla="*/ 97185 h 335238"/>
              <a:gd name="connsiteX347" fmla="*/ 58607 w 233956"/>
              <a:gd name="connsiteY347" fmla="*/ 98506 h 335238"/>
              <a:gd name="connsiteX348" fmla="*/ 58607 w 233956"/>
              <a:gd name="connsiteY348" fmla="*/ 97185 h 335238"/>
              <a:gd name="connsiteX349" fmla="*/ 62567 w 233956"/>
              <a:gd name="connsiteY349" fmla="*/ 95865 h 335238"/>
              <a:gd name="connsiteX350" fmla="*/ 62567 w 233956"/>
              <a:gd name="connsiteY350" fmla="*/ 93225 h 335238"/>
              <a:gd name="connsiteX351" fmla="*/ 58607 w 233956"/>
              <a:gd name="connsiteY351" fmla="*/ 93225 h 335238"/>
              <a:gd name="connsiteX352" fmla="*/ 58607 w 233956"/>
              <a:gd name="connsiteY352" fmla="*/ 91905 h 335238"/>
              <a:gd name="connsiteX353" fmla="*/ 61247 w 233956"/>
              <a:gd name="connsiteY353" fmla="*/ 91905 h 335238"/>
              <a:gd name="connsiteX354" fmla="*/ 61247 w 233956"/>
              <a:gd name="connsiteY354" fmla="*/ 89264 h 335238"/>
              <a:gd name="connsiteX355" fmla="*/ 58607 w 233956"/>
              <a:gd name="connsiteY355" fmla="*/ 89264 h 335238"/>
              <a:gd name="connsiteX356" fmla="*/ 58607 w 233956"/>
              <a:gd name="connsiteY356" fmla="*/ 87944 h 335238"/>
              <a:gd name="connsiteX357" fmla="*/ 61247 w 233956"/>
              <a:gd name="connsiteY357" fmla="*/ 87944 h 335238"/>
              <a:gd name="connsiteX358" fmla="*/ 61247 w 233956"/>
              <a:gd name="connsiteY358" fmla="*/ 85303 h 335238"/>
              <a:gd name="connsiteX359" fmla="*/ 57287 w 233956"/>
              <a:gd name="connsiteY359" fmla="*/ 85303 h 335238"/>
              <a:gd name="connsiteX360" fmla="*/ 57287 w 233956"/>
              <a:gd name="connsiteY360" fmla="*/ 83983 h 335238"/>
              <a:gd name="connsiteX361" fmla="*/ 61247 w 233956"/>
              <a:gd name="connsiteY361" fmla="*/ 83983 h 335238"/>
              <a:gd name="connsiteX362" fmla="*/ 59927 w 233956"/>
              <a:gd name="connsiteY362" fmla="*/ 81343 h 335238"/>
              <a:gd name="connsiteX363" fmla="*/ 57287 w 233956"/>
              <a:gd name="connsiteY363" fmla="*/ 80023 h 335238"/>
              <a:gd name="connsiteX364" fmla="*/ 57287 w 233956"/>
              <a:gd name="connsiteY364" fmla="*/ 78702 h 335238"/>
              <a:gd name="connsiteX365" fmla="*/ 59927 w 233956"/>
              <a:gd name="connsiteY365" fmla="*/ 78702 h 335238"/>
              <a:gd name="connsiteX366" fmla="*/ 59927 w 233956"/>
              <a:gd name="connsiteY366" fmla="*/ 76062 h 335238"/>
              <a:gd name="connsiteX367" fmla="*/ 55967 w 233956"/>
              <a:gd name="connsiteY367" fmla="*/ 74742 h 335238"/>
              <a:gd name="connsiteX368" fmla="*/ 57287 w 233956"/>
              <a:gd name="connsiteY368" fmla="*/ 73421 h 335238"/>
              <a:gd name="connsiteX369" fmla="*/ 59927 w 233956"/>
              <a:gd name="connsiteY369" fmla="*/ 74742 h 335238"/>
              <a:gd name="connsiteX370" fmla="*/ 59927 w 233956"/>
              <a:gd name="connsiteY370" fmla="*/ 73421 h 335238"/>
              <a:gd name="connsiteX371" fmla="*/ 58607 w 233956"/>
              <a:gd name="connsiteY371" fmla="*/ 73421 h 335238"/>
              <a:gd name="connsiteX372" fmla="*/ 55967 w 233956"/>
              <a:gd name="connsiteY372" fmla="*/ 72101 h 335238"/>
              <a:gd name="connsiteX373" fmla="*/ 55967 w 233956"/>
              <a:gd name="connsiteY373" fmla="*/ 70781 h 335238"/>
              <a:gd name="connsiteX374" fmla="*/ 58607 w 233956"/>
              <a:gd name="connsiteY374" fmla="*/ 72101 h 335238"/>
              <a:gd name="connsiteX375" fmla="*/ 58607 w 233956"/>
              <a:gd name="connsiteY375" fmla="*/ 69461 h 335238"/>
              <a:gd name="connsiteX376" fmla="*/ 55967 w 233956"/>
              <a:gd name="connsiteY376" fmla="*/ 68141 h 335238"/>
              <a:gd name="connsiteX377" fmla="*/ 55967 w 233956"/>
              <a:gd name="connsiteY377" fmla="*/ 66820 h 335238"/>
              <a:gd name="connsiteX378" fmla="*/ 58607 w 233956"/>
              <a:gd name="connsiteY378" fmla="*/ 68141 h 335238"/>
              <a:gd name="connsiteX379" fmla="*/ 58607 w 233956"/>
              <a:gd name="connsiteY379" fmla="*/ 65500 h 335238"/>
              <a:gd name="connsiteX380" fmla="*/ 55967 w 233956"/>
              <a:gd name="connsiteY380" fmla="*/ 64180 h 335238"/>
              <a:gd name="connsiteX381" fmla="*/ 55967 w 233956"/>
              <a:gd name="connsiteY381" fmla="*/ 62860 h 335238"/>
              <a:gd name="connsiteX382" fmla="*/ 58607 w 233956"/>
              <a:gd name="connsiteY382" fmla="*/ 64180 h 335238"/>
              <a:gd name="connsiteX383" fmla="*/ 58607 w 233956"/>
              <a:gd name="connsiteY383" fmla="*/ 60219 h 335238"/>
              <a:gd name="connsiteX384" fmla="*/ 55967 w 233956"/>
              <a:gd name="connsiteY384" fmla="*/ 60219 h 335238"/>
              <a:gd name="connsiteX385" fmla="*/ 55967 w 233956"/>
              <a:gd name="connsiteY385" fmla="*/ 58899 h 335238"/>
              <a:gd name="connsiteX386" fmla="*/ 58607 w 233956"/>
              <a:gd name="connsiteY386" fmla="*/ 58899 h 335238"/>
              <a:gd name="connsiteX387" fmla="*/ 58607 w 233956"/>
              <a:gd name="connsiteY387" fmla="*/ 54938 h 335238"/>
              <a:gd name="connsiteX388" fmla="*/ 55967 w 233956"/>
              <a:gd name="connsiteY388" fmla="*/ 54938 h 335238"/>
              <a:gd name="connsiteX389" fmla="*/ 55967 w 233956"/>
              <a:gd name="connsiteY389" fmla="*/ 53618 h 335238"/>
              <a:gd name="connsiteX390" fmla="*/ 58607 w 233956"/>
              <a:gd name="connsiteY390" fmla="*/ 53618 h 335238"/>
              <a:gd name="connsiteX391" fmla="*/ 58607 w 233956"/>
              <a:gd name="connsiteY391" fmla="*/ 49658 h 335238"/>
              <a:gd name="connsiteX392" fmla="*/ 54647 w 233956"/>
              <a:gd name="connsiteY392" fmla="*/ 49658 h 335238"/>
              <a:gd name="connsiteX393" fmla="*/ 55967 w 233956"/>
              <a:gd name="connsiteY393" fmla="*/ 48337 h 335238"/>
              <a:gd name="connsiteX394" fmla="*/ 58607 w 233956"/>
              <a:gd name="connsiteY394" fmla="*/ 48337 h 335238"/>
              <a:gd name="connsiteX395" fmla="*/ 59927 w 233956"/>
              <a:gd name="connsiteY395" fmla="*/ 47017 h 335238"/>
              <a:gd name="connsiteX396" fmla="*/ 55967 w 233956"/>
              <a:gd name="connsiteY396" fmla="*/ 45697 h 335238"/>
              <a:gd name="connsiteX397" fmla="*/ 55967 w 233956"/>
              <a:gd name="connsiteY397" fmla="*/ 44377 h 335238"/>
              <a:gd name="connsiteX398" fmla="*/ 59927 w 233956"/>
              <a:gd name="connsiteY398" fmla="*/ 45697 h 335238"/>
              <a:gd name="connsiteX399" fmla="*/ 59927 w 233956"/>
              <a:gd name="connsiteY399" fmla="*/ 41736 h 335238"/>
              <a:gd name="connsiteX400" fmla="*/ 57287 w 233956"/>
              <a:gd name="connsiteY400" fmla="*/ 40416 h 335238"/>
              <a:gd name="connsiteX401" fmla="*/ 57287 w 233956"/>
              <a:gd name="connsiteY401" fmla="*/ 39096 h 335238"/>
              <a:gd name="connsiteX402" fmla="*/ 59927 w 233956"/>
              <a:gd name="connsiteY402" fmla="*/ 40416 h 335238"/>
              <a:gd name="connsiteX403" fmla="*/ 61247 w 233956"/>
              <a:gd name="connsiteY403" fmla="*/ 37776 h 335238"/>
              <a:gd name="connsiteX404" fmla="*/ 57287 w 233956"/>
              <a:gd name="connsiteY404" fmla="*/ 36455 h 335238"/>
              <a:gd name="connsiteX405" fmla="*/ 58607 w 233956"/>
              <a:gd name="connsiteY405" fmla="*/ 35135 h 335238"/>
              <a:gd name="connsiteX406" fmla="*/ 61247 w 233956"/>
              <a:gd name="connsiteY406" fmla="*/ 36455 h 335238"/>
              <a:gd name="connsiteX407" fmla="*/ 61247 w 233956"/>
              <a:gd name="connsiteY407" fmla="*/ 32495 h 335238"/>
              <a:gd name="connsiteX408" fmla="*/ 58607 w 233956"/>
              <a:gd name="connsiteY408" fmla="*/ 32495 h 335238"/>
              <a:gd name="connsiteX409" fmla="*/ 59927 w 233956"/>
              <a:gd name="connsiteY409" fmla="*/ 31174 h 335238"/>
              <a:gd name="connsiteX410" fmla="*/ 62567 w 233956"/>
              <a:gd name="connsiteY410" fmla="*/ 32495 h 335238"/>
              <a:gd name="connsiteX411" fmla="*/ 62567 w 233956"/>
              <a:gd name="connsiteY411" fmla="*/ 28534 h 335238"/>
              <a:gd name="connsiteX412" fmla="*/ 63886 w 233956"/>
              <a:gd name="connsiteY412" fmla="*/ 23253 h 335238"/>
              <a:gd name="connsiteX413" fmla="*/ 61247 w 233956"/>
              <a:gd name="connsiteY413" fmla="*/ 21933 h 335238"/>
              <a:gd name="connsiteX414" fmla="*/ 61247 w 233956"/>
              <a:gd name="connsiteY414" fmla="*/ 20613 h 335238"/>
              <a:gd name="connsiteX415" fmla="*/ 65206 w 233956"/>
              <a:gd name="connsiteY415" fmla="*/ 21933 h 335238"/>
              <a:gd name="connsiteX416" fmla="*/ 65206 w 233956"/>
              <a:gd name="connsiteY416" fmla="*/ 20613 h 335238"/>
              <a:gd name="connsiteX417" fmla="*/ 62567 w 233956"/>
              <a:gd name="connsiteY417" fmla="*/ 19293 h 335238"/>
              <a:gd name="connsiteX418" fmla="*/ 62567 w 233956"/>
              <a:gd name="connsiteY418" fmla="*/ 17972 h 335238"/>
              <a:gd name="connsiteX419" fmla="*/ 66526 w 233956"/>
              <a:gd name="connsiteY419" fmla="*/ 19293 h 335238"/>
              <a:gd name="connsiteX420" fmla="*/ 67846 w 233956"/>
              <a:gd name="connsiteY420" fmla="*/ 15332 h 335238"/>
              <a:gd name="connsiteX421" fmla="*/ 63886 w 233956"/>
              <a:gd name="connsiteY421" fmla="*/ 14012 h 335238"/>
              <a:gd name="connsiteX422" fmla="*/ 65206 w 233956"/>
              <a:gd name="connsiteY422" fmla="*/ 12691 h 335238"/>
              <a:gd name="connsiteX423" fmla="*/ 67846 w 233956"/>
              <a:gd name="connsiteY423" fmla="*/ 14012 h 335238"/>
              <a:gd name="connsiteX424" fmla="*/ 69166 w 233956"/>
              <a:gd name="connsiteY424" fmla="*/ 12691 h 335238"/>
              <a:gd name="connsiteX425" fmla="*/ 66526 w 233956"/>
              <a:gd name="connsiteY425" fmla="*/ 11371 h 335238"/>
              <a:gd name="connsiteX426" fmla="*/ 66526 w 233956"/>
              <a:gd name="connsiteY426" fmla="*/ 10051 h 335238"/>
              <a:gd name="connsiteX427" fmla="*/ 70486 w 233956"/>
              <a:gd name="connsiteY427" fmla="*/ 11371 h 335238"/>
              <a:gd name="connsiteX428" fmla="*/ 73125 w 233956"/>
              <a:gd name="connsiteY428" fmla="*/ 8731 h 335238"/>
              <a:gd name="connsiteX429" fmla="*/ 53328 w 233956"/>
              <a:gd name="connsiteY429" fmla="*/ 12691 h 335238"/>
              <a:gd name="connsiteX430" fmla="*/ 34850 w 233956"/>
              <a:gd name="connsiteY430" fmla="*/ 28534 h 335238"/>
              <a:gd name="connsiteX431" fmla="*/ 26931 w 233956"/>
              <a:gd name="connsiteY431" fmla="*/ 53618 h 335238"/>
              <a:gd name="connsiteX432" fmla="*/ 26931 w 233956"/>
              <a:gd name="connsiteY432" fmla="*/ 82663 h 335238"/>
              <a:gd name="connsiteX433" fmla="*/ 37490 w 233956"/>
              <a:gd name="connsiteY433" fmla="*/ 138112 h 335238"/>
              <a:gd name="connsiteX434" fmla="*/ 50688 w 233956"/>
              <a:gd name="connsiteY434" fmla="*/ 164517 h 335238"/>
              <a:gd name="connsiteX435" fmla="*/ 62567 w 233956"/>
              <a:gd name="connsiteY435" fmla="*/ 190921 h 335238"/>
              <a:gd name="connsiteX436" fmla="*/ 87644 w 233956"/>
              <a:gd name="connsiteY436" fmla="*/ 245050 h 335238"/>
              <a:gd name="connsiteX437" fmla="*/ 82364 w 233956"/>
              <a:gd name="connsiteY437" fmla="*/ 247691 h 335238"/>
              <a:gd name="connsiteX438" fmla="*/ 82364 w 233956"/>
              <a:gd name="connsiteY438" fmla="*/ 249011 h 335238"/>
              <a:gd name="connsiteX439" fmla="*/ 81044 w 233956"/>
              <a:gd name="connsiteY439" fmla="*/ 249011 h 335238"/>
              <a:gd name="connsiteX440" fmla="*/ 82364 w 233956"/>
              <a:gd name="connsiteY440" fmla="*/ 246371 h 335238"/>
              <a:gd name="connsiteX441" fmla="*/ 81044 w 233956"/>
              <a:gd name="connsiteY441" fmla="*/ 243730 h 335238"/>
              <a:gd name="connsiteX442" fmla="*/ 81044 w 233956"/>
              <a:gd name="connsiteY442" fmla="*/ 246371 h 335238"/>
              <a:gd name="connsiteX443" fmla="*/ 79724 w 233956"/>
              <a:gd name="connsiteY443" fmla="*/ 246371 h 335238"/>
              <a:gd name="connsiteX444" fmla="*/ 79724 w 233956"/>
              <a:gd name="connsiteY444" fmla="*/ 242410 h 335238"/>
              <a:gd name="connsiteX445" fmla="*/ 78405 w 233956"/>
              <a:gd name="connsiteY445" fmla="*/ 241090 h 335238"/>
              <a:gd name="connsiteX446" fmla="*/ 78405 w 233956"/>
              <a:gd name="connsiteY446" fmla="*/ 242410 h 335238"/>
              <a:gd name="connsiteX447" fmla="*/ 77085 w 233956"/>
              <a:gd name="connsiteY447" fmla="*/ 242410 h 335238"/>
              <a:gd name="connsiteX448" fmla="*/ 78405 w 233956"/>
              <a:gd name="connsiteY448" fmla="*/ 238449 h 335238"/>
              <a:gd name="connsiteX449" fmla="*/ 77085 w 233956"/>
              <a:gd name="connsiteY449" fmla="*/ 237129 h 335238"/>
              <a:gd name="connsiteX450" fmla="*/ 75765 w 233956"/>
              <a:gd name="connsiteY450" fmla="*/ 238449 h 335238"/>
              <a:gd name="connsiteX451" fmla="*/ 74445 w 233956"/>
              <a:gd name="connsiteY451" fmla="*/ 237129 h 335238"/>
              <a:gd name="connsiteX452" fmla="*/ 75765 w 233956"/>
              <a:gd name="connsiteY452" fmla="*/ 234489 h 335238"/>
              <a:gd name="connsiteX453" fmla="*/ 74445 w 233956"/>
              <a:gd name="connsiteY453" fmla="*/ 233168 h 335238"/>
              <a:gd name="connsiteX454" fmla="*/ 74445 w 233956"/>
              <a:gd name="connsiteY454" fmla="*/ 234489 h 335238"/>
              <a:gd name="connsiteX455" fmla="*/ 73125 w 233956"/>
              <a:gd name="connsiteY455" fmla="*/ 234489 h 335238"/>
              <a:gd name="connsiteX456" fmla="*/ 74445 w 233956"/>
              <a:gd name="connsiteY456" fmla="*/ 231848 h 335238"/>
              <a:gd name="connsiteX457" fmla="*/ 73125 w 233956"/>
              <a:gd name="connsiteY457" fmla="*/ 229208 h 335238"/>
              <a:gd name="connsiteX458" fmla="*/ 71805 w 233956"/>
              <a:gd name="connsiteY458" fmla="*/ 230528 h 335238"/>
              <a:gd name="connsiteX459" fmla="*/ 70486 w 233956"/>
              <a:gd name="connsiteY459" fmla="*/ 230528 h 335238"/>
              <a:gd name="connsiteX460" fmla="*/ 71805 w 233956"/>
              <a:gd name="connsiteY460" fmla="*/ 227887 h 335238"/>
              <a:gd name="connsiteX461" fmla="*/ 71805 w 233956"/>
              <a:gd name="connsiteY461" fmla="*/ 226567 h 335238"/>
              <a:gd name="connsiteX462" fmla="*/ 70486 w 233956"/>
              <a:gd name="connsiteY462" fmla="*/ 227887 h 335238"/>
              <a:gd name="connsiteX463" fmla="*/ 69166 w 233956"/>
              <a:gd name="connsiteY463" fmla="*/ 226567 h 335238"/>
              <a:gd name="connsiteX464" fmla="*/ 70486 w 233956"/>
              <a:gd name="connsiteY464" fmla="*/ 223927 h 335238"/>
              <a:gd name="connsiteX465" fmla="*/ 69166 w 233956"/>
              <a:gd name="connsiteY465" fmla="*/ 221286 h 335238"/>
              <a:gd name="connsiteX466" fmla="*/ 69166 w 233956"/>
              <a:gd name="connsiteY466" fmla="*/ 223927 h 335238"/>
              <a:gd name="connsiteX467" fmla="*/ 67846 w 233956"/>
              <a:gd name="connsiteY467" fmla="*/ 222607 h 335238"/>
              <a:gd name="connsiteX468" fmla="*/ 69166 w 233956"/>
              <a:gd name="connsiteY468" fmla="*/ 219966 h 335238"/>
              <a:gd name="connsiteX469" fmla="*/ 67846 w 233956"/>
              <a:gd name="connsiteY469" fmla="*/ 217326 h 335238"/>
              <a:gd name="connsiteX470" fmla="*/ 66526 w 233956"/>
              <a:gd name="connsiteY470" fmla="*/ 219966 h 335238"/>
              <a:gd name="connsiteX471" fmla="*/ 65206 w 233956"/>
              <a:gd name="connsiteY471" fmla="*/ 219966 h 335238"/>
              <a:gd name="connsiteX472" fmla="*/ 66526 w 233956"/>
              <a:gd name="connsiteY472" fmla="*/ 216005 h 335238"/>
              <a:gd name="connsiteX473" fmla="*/ 65206 w 233956"/>
              <a:gd name="connsiteY473" fmla="*/ 212045 h 335238"/>
              <a:gd name="connsiteX474" fmla="*/ 63886 w 233956"/>
              <a:gd name="connsiteY474" fmla="*/ 216005 h 335238"/>
              <a:gd name="connsiteX475" fmla="*/ 62567 w 233956"/>
              <a:gd name="connsiteY475" fmla="*/ 216005 h 335238"/>
              <a:gd name="connsiteX476" fmla="*/ 63886 w 233956"/>
              <a:gd name="connsiteY476" fmla="*/ 210724 h 335238"/>
              <a:gd name="connsiteX477" fmla="*/ 63886 w 233956"/>
              <a:gd name="connsiteY477" fmla="*/ 208084 h 335238"/>
              <a:gd name="connsiteX478" fmla="*/ 61247 w 233956"/>
              <a:gd name="connsiteY478" fmla="*/ 212045 h 335238"/>
              <a:gd name="connsiteX479" fmla="*/ 59927 w 233956"/>
              <a:gd name="connsiteY479" fmla="*/ 210724 h 335238"/>
              <a:gd name="connsiteX480" fmla="*/ 62567 w 233956"/>
              <a:gd name="connsiteY480" fmla="*/ 206764 h 335238"/>
              <a:gd name="connsiteX481" fmla="*/ 61247 w 233956"/>
              <a:gd name="connsiteY481" fmla="*/ 204123 h 335238"/>
              <a:gd name="connsiteX482" fmla="*/ 61247 w 233956"/>
              <a:gd name="connsiteY482" fmla="*/ 206764 h 335238"/>
              <a:gd name="connsiteX483" fmla="*/ 59927 w 233956"/>
              <a:gd name="connsiteY483" fmla="*/ 206764 h 335238"/>
              <a:gd name="connsiteX484" fmla="*/ 61247 w 233956"/>
              <a:gd name="connsiteY484" fmla="*/ 202803 h 335238"/>
              <a:gd name="connsiteX485" fmla="*/ 59927 w 233956"/>
              <a:gd name="connsiteY485" fmla="*/ 200163 h 335238"/>
              <a:gd name="connsiteX486" fmla="*/ 58607 w 233956"/>
              <a:gd name="connsiteY486" fmla="*/ 202803 h 335238"/>
              <a:gd name="connsiteX487" fmla="*/ 57287 w 233956"/>
              <a:gd name="connsiteY487" fmla="*/ 202803 h 335238"/>
              <a:gd name="connsiteX488" fmla="*/ 59927 w 233956"/>
              <a:gd name="connsiteY488" fmla="*/ 198842 h 335238"/>
              <a:gd name="connsiteX489" fmla="*/ 58607 w 233956"/>
              <a:gd name="connsiteY489" fmla="*/ 196202 h 335238"/>
              <a:gd name="connsiteX490" fmla="*/ 55967 w 233956"/>
              <a:gd name="connsiteY490" fmla="*/ 197522 h 335238"/>
              <a:gd name="connsiteX491" fmla="*/ 55967 w 233956"/>
              <a:gd name="connsiteY491" fmla="*/ 196202 h 335238"/>
              <a:gd name="connsiteX492" fmla="*/ 57287 w 233956"/>
              <a:gd name="connsiteY492" fmla="*/ 194882 h 335238"/>
              <a:gd name="connsiteX493" fmla="*/ 55967 w 233956"/>
              <a:gd name="connsiteY493" fmla="*/ 190921 h 335238"/>
              <a:gd name="connsiteX494" fmla="*/ 54647 w 233956"/>
              <a:gd name="connsiteY494" fmla="*/ 193561 h 335238"/>
              <a:gd name="connsiteX495" fmla="*/ 53328 w 233956"/>
              <a:gd name="connsiteY495" fmla="*/ 192241 h 335238"/>
              <a:gd name="connsiteX496" fmla="*/ 55967 w 233956"/>
              <a:gd name="connsiteY496" fmla="*/ 189601 h 335238"/>
              <a:gd name="connsiteX497" fmla="*/ 54647 w 233956"/>
              <a:gd name="connsiteY497" fmla="*/ 186960 h 335238"/>
              <a:gd name="connsiteX498" fmla="*/ 53328 w 233956"/>
              <a:gd name="connsiteY498" fmla="*/ 189601 h 335238"/>
              <a:gd name="connsiteX499" fmla="*/ 52008 w 233956"/>
              <a:gd name="connsiteY499" fmla="*/ 189601 h 335238"/>
              <a:gd name="connsiteX500" fmla="*/ 53328 w 233956"/>
              <a:gd name="connsiteY500" fmla="*/ 185640 h 335238"/>
              <a:gd name="connsiteX501" fmla="*/ 53328 w 233956"/>
              <a:gd name="connsiteY501" fmla="*/ 184320 h 335238"/>
              <a:gd name="connsiteX502" fmla="*/ 50688 w 233956"/>
              <a:gd name="connsiteY502" fmla="*/ 185640 h 335238"/>
              <a:gd name="connsiteX503" fmla="*/ 49368 w 233956"/>
              <a:gd name="connsiteY503" fmla="*/ 185640 h 335238"/>
              <a:gd name="connsiteX504" fmla="*/ 53328 w 233956"/>
              <a:gd name="connsiteY504" fmla="*/ 183000 h 335238"/>
              <a:gd name="connsiteX505" fmla="*/ 52008 w 233956"/>
              <a:gd name="connsiteY505" fmla="*/ 180359 h 335238"/>
              <a:gd name="connsiteX506" fmla="*/ 50688 w 233956"/>
              <a:gd name="connsiteY506" fmla="*/ 183000 h 335238"/>
              <a:gd name="connsiteX507" fmla="*/ 49368 w 233956"/>
              <a:gd name="connsiteY507" fmla="*/ 181679 h 335238"/>
              <a:gd name="connsiteX508" fmla="*/ 52008 w 233956"/>
              <a:gd name="connsiteY508" fmla="*/ 179039 h 335238"/>
              <a:gd name="connsiteX509" fmla="*/ 50688 w 233956"/>
              <a:gd name="connsiteY509" fmla="*/ 177719 h 335238"/>
              <a:gd name="connsiteX510" fmla="*/ 48048 w 233956"/>
              <a:gd name="connsiteY510" fmla="*/ 179039 h 335238"/>
              <a:gd name="connsiteX511" fmla="*/ 46728 w 233956"/>
              <a:gd name="connsiteY511" fmla="*/ 177719 h 335238"/>
              <a:gd name="connsiteX512" fmla="*/ 49368 w 233956"/>
              <a:gd name="connsiteY512" fmla="*/ 176399 h 335238"/>
              <a:gd name="connsiteX513" fmla="*/ 49368 w 233956"/>
              <a:gd name="connsiteY513" fmla="*/ 173758 h 335238"/>
              <a:gd name="connsiteX514" fmla="*/ 45409 w 233956"/>
              <a:gd name="connsiteY514" fmla="*/ 176399 h 335238"/>
              <a:gd name="connsiteX515" fmla="*/ 45409 w 233956"/>
              <a:gd name="connsiteY515" fmla="*/ 175078 h 335238"/>
              <a:gd name="connsiteX516" fmla="*/ 48048 w 233956"/>
              <a:gd name="connsiteY516" fmla="*/ 172438 h 335238"/>
              <a:gd name="connsiteX517" fmla="*/ 46728 w 233956"/>
              <a:gd name="connsiteY517" fmla="*/ 169798 h 335238"/>
              <a:gd name="connsiteX518" fmla="*/ 45409 w 233956"/>
              <a:gd name="connsiteY518" fmla="*/ 165837 h 335238"/>
              <a:gd name="connsiteX519" fmla="*/ 42769 w 233956"/>
              <a:gd name="connsiteY519" fmla="*/ 167157 h 335238"/>
              <a:gd name="connsiteX520" fmla="*/ 41449 w 233956"/>
              <a:gd name="connsiteY520" fmla="*/ 167157 h 335238"/>
              <a:gd name="connsiteX521" fmla="*/ 44089 w 233956"/>
              <a:gd name="connsiteY521" fmla="*/ 164517 h 335238"/>
              <a:gd name="connsiteX522" fmla="*/ 42769 w 233956"/>
              <a:gd name="connsiteY522" fmla="*/ 161876 h 335238"/>
              <a:gd name="connsiteX523" fmla="*/ 41449 w 233956"/>
              <a:gd name="connsiteY523" fmla="*/ 163196 h 335238"/>
              <a:gd name="connsiteX524" fmla="*/ 40129 w 233956"/>
              <a:gd name="connsiteY524" fmla="*/ 161876 h 335238"/>
              <a:gd name="connsiteX525" fmla="*/ 42769 w 233956"/>
              <a:gd name="connsiteY525" fmla="*/ 160556 h 335238"/>
              <a:gd name="connsiteX526" fmla="*/ 41449 w 233956"/>
              <a:gd name="connsiteY526" fmla="*/ 159236 h 335238"/>
              <a:gd name="connsiteX527" fmla="*/ 38809 w 233956"/>
              <a:gd name="connsiteY527" fmla="*/ 160556 h 335238"/>
              <a:gd name="connsiteX528" fmla="*/ 37490 w 233956"/>
              <a:gd name="connsiteY528" fmla="*/ 160556 h 335238"/>
              <a:gd name="connsiteX529" fmla="*/ 41449 w 233956"/>
              <a:gd name="connsiteY529" fmla="*/ 157916 h 335238"/>
              <a:gd name="connsiteX530" fmla="*/ 40129 w 233956"/>
              <a:gd name="connsiteY530" fmla="*/ 155275 h 335238"/>
              <a:gd name="connsiteX531" fmla="*/ 37490 w 233956"/>
              <a:gd name="connsiteY531" fmla="*/ 156595 h 335238"/>
              <a:gd name="connsiteX532" fmla="*/ 36170 w 233956"/>
              <a:gd name="connsiteY532" fmla="*/ 156595 h 335238"/>
              <a:gd name="connsiteX533" fmla="*/ 38809 w 233956"/>
              <a:gd name="connsiteY533" fmla="*/ 153955 h 335238"/>
              <a:gd name="connsiteX534" fmla="*/ 37490 w 233956"/>
              <a:gd name="connsiteY534" fmla="*/ 152635 h 335238"/>
              <a:gd name="connsiteX535" fmla="*/ 36170 w 233956"/>
              <a:gd name="connsiteY535" fmla="*/ 153955 h 335238"/>
              <a:gd name="connsiteX536" fmla="*/ 36170 w 233956"/>
              <a:gd name="connsiteY536" fmla="*/ 152635 h 335238"/>
              <a:gd name="connsiteX537" fmla="*/ 37490 w 233956"/>
              <a:gd name="connsiteY537" fmla="*/ 151314 h 335238"/>
              <a:gd name="connsiteX538" fmla="*/ 36170 w 233956"/>
              <a:gd name="connsiteY538" fmla="*/ 147354 h 335238"/>
              <a:gd name="connsiteX539" fmla="*/ 34850 w 233956"/>
              <a:gd name="connsiteY539" fmla="*/ 144713 h 335238"/>
              <a:gd name="connsiteX540" fmla="*/ 33530 w 233956"/>
              <a:gd name="connsiteY540" fmla="*/ 142073 h 335238"/>
              <a:gd name="connsiteX541" fmla="*/ 32210 w 233956"/>
              <a:gd name="connsiteY541" fmla="*/ 143393 h 335238"/>
              <a:gd name="connsiteX542" fmla="*/ 30890 w 233956"/>
              <a:gd name="connsiteY542" fmla="*/ 142073 h 335238"/>
              <a:gd name="connsiteX543" fmla="*/ 33530 w 233956"/>
              <a:gd name="connsiteY543" fmla="*/ 140753 h 335238"/>
              <a:gd name="connsiteX544" fmla="*/ 32210 w 233956"/>
              <a:gd name="connsiteY544" fmla="*/ 136792 h 335238"/>
              <a:gd name="connsiteX545" fmla="*/ 29570 w 233956"/>
              <a:gd name="connsiteY545" fmla="*/ 139432 h 335238"/>
              <a:gd name="connsiteX546" fmla="*/ 28251 w 233956"/>
              <a:gd name="connsiteY546" fmla="*/ 138112 h 335238"/>
              <a:gd name="connsiteX547" fmla="*/ 32210 w 233956"/>
              <a:gd name="connsiteY547" fmla="*/ 135472 h 335238"/>
              <a:gd name="connsiteX548" fmla="*/ 30890 w 233956"/>
              <a:gd name="connsiteY548" fmla="*/ 134152 h 335238"/>
              <a:gd name="connsiteX549" fmla="*/ 28251 w 233956"/>
              <a:gd name="connsiteY549" fmla="*/ 135472 h 335238"/>
              <a:gd name="connsiteX550" fmla="*/ 30890 w 233956"/>
              <a:gd name="connsiteY550" fmla="*/ 132831 h 335238"/>
              <a:gd name="connsiteX551" fmla="*/ 29570 w 233956"/>
              <a:gd name="connsiteY551" fmla="*/ 128871 h 335238"/>
              <a:gd name="connsiteX552" fmla="*/ 25611 w 233956"/>
              <a:gd name="connsiteY552" fmla="*/ 130191 h 335238"/>
              <a:gd name="connsiteX553" fmla="*/ 29570 w 233956"/>
              <a:gd name="connsiteY553" fmla="*/ 127550 h 335238"/>
              <a:gd name="connsiteX554" fmla="*/ 28251 w 233956"/>
              <a:gd name="connsiteY554" fmla="*/ 124910 h 335238"/>
              <a:gd name="connsiteX555" fmla="*/ 25611 w 233956"/>
              <a:gd name="connsiteY555" fmla="*/ 126230 h 335238"/>
              <a:gd name="connsiteX556" fmla="*/ 25611 w 233956"/>
              <a:gd name="connsiteY556" fmla="*/ 124910 h 335238"/>
              <a:gd name="connsiteX557" fmla="*/ 28251 w 233956"/>
              <a:gd name="connsiteY557" fmla="*/ 123590 h 335238"/>
              <a:gd name="connsiteX558" fmla="*/ 26931 w 233956"/>
              <a:gd name="connsiteY558" fmla="*/ 120949 h 335238"/>
              <a:gd name="connsiteX559" fmla="*/ 24291 w 233956"/>
              <a:gd name="connsiteY559" fmla="*/ 122270 h 335238"/>
              <a:gd name="connsiteX560" fmla="*/ 24291 w 233956"/>
              <a:gd name="connsiteY560" fmla="*/ 120949 h 335238"/>
              <a:gd name="connsiteX561" fmla="*/ 26931 w 233956"/>
              <a:gd name="connsiteY561" fmla="*/ 119629 h 335238"/>
              <a:gd name="connsiteX562" fmla="*/ 25611 w 233956"/>
              <a:gd name="connsiteY562" fmla="*/ 116989 h 335238"/>
              <a:gd name="connsiteX563" fmla="*/ 24291 w 233956"/>
              <a:gd name="connsiteY563" fmla="*/ 118309 h 335238"/>
              <a:gd name="connsiteX564" fmla="*/ 22971 w 233956"/>
              <a:gd name="connsiteY564" fmla="*/ 116989 h 335238"/>
              <a:gd name="connsiteX565" fmla="*/ 25611 w 233956"/>
              <a:gd name="connsiteY565" fmla="*/ 115669 h 335238"/>
              <a:gd name="connsiteX566" fmla="*/ 25611 w 233956"/>
              <a:gd name="connsiteY566" fmla="*/ 111708 h 335238"/>
              <a:gd name="connsiteX567" fmla="*/ 22971 w 233956"/>
              <a:gd name="connsiteY567" fmla="*/ 113028 h 335238"/>
              <a:gd name="connsiteX568" fmla="*/ 21651 w 233956"/>
              <a:gd name="connsiteY568" fmla="*/ 113028 h 335238"/>
              <a:gd name="connsiteX569" fmla="*/ 24291 w 233956"/>
              <a:gd name="connsiteY569" fmla="*/ 110388 h 335238"/>
              <a:gd name="connsiteX570" fmla="*/ 24291 w 233956"/>
              <a:gd name="connsiteY570" fmla="*/ 107747 h 335238"/>
              <a:gd name="connsiteX571" fmla="*/ 21651 w 233956"/>
              <a:gd name="connsiteY571" fmla="*/ 109067 h 335238"/>
              <a:gd name="connsiteX572" fmla="*/ 20332 w 233956"/>
              <a:gd name="connsiteY572" fmla="*/ 107747 h 335238"/>
              <a:gd name="connsiteX573" fmla="*/ 24291 w 233956"/>
              <a:gd name="connsiteY573" fmla="*/ 106427 h 335238"/>
              <a:gd name="connsiteX574" fmla="*/ 24291 w 233956"/>
              <a:gd name="connsiteY574" fmla="*/ 103787 h 335238"/>
              <a:gd name="connsiteX575" fmla="*/ 21651 w 233956"/>
              <a:gd name="connsiteY575" fmla="*/ 105107 h 335238"/>
              <a:gd name="connsiteX576" fmla="*/ 20332 w 233956"/>
              <a:gd name="connsiteY576" fmla="*/ 103787 h 335238"/>
              <a:gd name="connsiteX577" fmla="*/ 22971 w 233956"/>
              <a:gd name="connsiteY577" fmla="*/ 102466 h 335238"/>
              <a:gd name="connsiteX578" fmla="*/ 22971 w 233956"/>
              <a:gd name="connsiteY578" fmla="*/ 99826 h 335238"/>
              <a:gd name="connsiteX579" fmla="*/ 21651 w 233956"/>
              <a:gd name="connsiteY579" fmla="*/ 99826 h 335238"/>
              <a:gd name="connsiteX580" fmla="*/ 20332 w 233956"/>
              <a:gd name="connsiteY580" fmla="*/ 99826 h 335238"/>
              <a:gd name="connsiteX581" fmla="*/ 22971 w 233956"/>
              <a:gd name="connsiteY581" fmla="*/ 98506 h 335238"/>
              <a:gd name="connsiteX582" fmla="*/ 22971 w 233956"/>
              <a:gd name="connsiteY582" fmla="*/ 94545 h 335238"/>
              <a:gd name="connsiteX583" fmla="*/ 20332 w 233956"/>
              <a:gd name="connsiteY583" fmla="*/ 95865 h 335238"/>
              <a:gd name="connsiteX584" fmla="*/ 19012 w 233956"/>
              <a:gd name="connsiteY584" fmla="*/ 94545 h 335238"/>
              <a:gd name="connsiteX585" fmla="*/ 21651 w 233956"/>
              <a:gd name="connsiteY585" fmla="*/ 93225 h 335238"/>
              <a:gd name="connsiteX586" fmla="*/ 21651 w 233956"/>
              <a:gd name="connsiteY586" fmla="*/ 89264 h 335238"/>
              <a:gd name="connsiteX587" fmla="*/ 19012 w 233956"/>
              <a:gd name="connsiteY587" fmla="*/ 91905 h 335238"/>
              <a:gd name="connsiteX588" fmla="*/ 17692 w 233956"/>
              <a:gd name="connsiteY588" fmla="*/ 90584 h 335238"/>
              <a:gd name="connsiteX589" fmla="*/ 21651 w 233956"/>
              <a:gd name="connsiteY589" fmla="*/ 87944 h 335238"/>
              <a:gd name="connsiteX590" fmla="*/ 21651 w 233956"/>
              <a:gd name="connsiteY590" fmla="*/ 85303 h 335238"/>
              <a:gd name="connsiteX591" fmla="*/ 17692 w 233956"/>
              <a:gd name="connsiteY591" fmla="*/ 87944 h 335238"/>
              <a:gd name="connsiteX592" fmla="*/ 17692 w 233956"/>
              <a:gd name="connsiteY592" fmla="*/ 86624 h 335238"/>
              <a:gd name="connsiteX593" fmla="*/ 21651 w 233956"/>
              <a:gd name="connsiteY593" fmla="*/ 83983 h 335238"/>
              <a:gd name="connsiteX594" fmla="*/ 21651 w 233956"/>
              <a:gd name="connsiteY594" fmla="*/ 81343 h 335238"/>
              <a:gd name="connsiteX595" fmla="*/ 17692 w 233956"/>
              <a:gd name="connsiteY595" fmla="*/ 83983 h 335238"/>
              <a:gd name="connsiteX596" fmla="*/ 17692 w 233956"/>
              <a:gd name="connsiteY596" fmla="*/ 82663 h 335238"/>
              <a:gd name="connsiteX597" fmla="*/ 21651 w 233956"/>
              <a:gd name="connsiteY597" fmla="*/ 80023 h 335238"/>
              <a:gd name="connsiteX598" fmla="*/ 20332 w 233956"/>
              <a:gd name="connsiteY598" fmla="*/ 77382 h 335238"/>
              <a:gd name="connsiteX599" fmla="*/ 17692 w 233956"/>
              <a:gd name="connsiteY599" fmla="*/ 78702 h 335238"/>
              <a:gd name="connsiteX600" fmla="*/ 17692 w 233956"/>
              <a:gd name="connsiteY600" fmla="*/ 77382 h 335238"/>
              <a:gd name="connsiteX601" fmla="*/ 20332 w 233956"/>
              <a:gd name="connsiteY601" fmla="*/ 76062 h 335238"/>
              <a:gd name="connsiteX602" fmla="*/ 20332 w 233956"/>
              <a:gd name="connsiteY602" fmla="*/ 73421 h 335238"/>
              <a:gd name="connsiteX603" fmla="*/ 17692 w 233956"/>
              <a:gd name="connsiteY603" fmla="*/ 74742 h 335238"/>
              <a:gd name="connsiteX604" fmla="*/ 17692 w 233956"/>
              <a:gd name="connsiteY604" fmla="*/ 73421 h 335238"/>
              <a:gd name="connsiteX605" fmla="*/ 20332 w 233956"/>
              <a:gd name="connsiteY605" fmla="*/ 70781 h 335238"/>
              <a:gd name="connsiteX606" fmla="*/ 20332 w 233956"/>
              <a:gd name="connsiteY606" fmla="*/ 68141 h 335238"/>
              <a:gd name="connsiteX607" fmla="*/ 17692 w 233956"/>
              <a:gd name="connsiteY607" fmla="*/ 69461 h 335238"/>
              <a:gd name="connsiteX608" fmla="*/ 17692 w 233956"/>
              <a:gd name="connsiteY608" fmla="*/ 68141 h 335238"/>
              <a:gd name="connsiteX609" fmla="*/ 20332 w 233956"/>
              <a:gd name="connsiteY609" fmla="*/ 66820 h 335238"/>
              <a:gd name="connsiteX610" fmla="*/ 20332 w 233956"/>
              <a:gd name="connsiteY610" fmla="*/ 62860 h 335238"/>
              <a:gd name="connsiteX611" fmla="*/ 17692 w 233956"/>
              <a:gd name="connsiteY611" fmla="*/ 64180 h 335238"/>
              <a:gd name="connsiteX612" fmla="*/ 17692 w 233956"/>
              <a:gd name="connsiteY612" fmla="*/ 62860 h 335238"/>
              <a:gd name="connsiteX613" fmla="*/ 20332 w 233956"/>
              <a:gd name="connsiteY613" fmla="*/ 60219 h 335238"/>
              <a:gd name="connsiteX614" fmla="*/ 20332 w 233956"/>
              <a:gd name="connsiteY614" fmla="*/ 58899 h 335238"/>
              <a:gd name="connsiteX615" fmla="*/ 17692 w 233956"/>
              <a:gd name="connsiteY615" fmla="*/ 61540 h 335238"/>
              <a:gd name="connsiteX616" fmla="*/ 16372 w 233956"/>
              <a:gd name="connsiteY616" fmla="*/ 60219 h 335238"/>
              <a:gd name="connsiteX617" fmla="*/ 20332 w 233956"/>
              <a:gd name="connsiteY617" fmla="*/ 57579 h 335238"/>
              <a:gd name="connsiteX618" fmla="*/ 21651 w 233956"/>
              <a:gd name="connsiteY618" fmla="*/ 54938 h 335238"/>
              <a:gd name="connsiteX619" fmla="*/ 16372 w 233956"/>
              <a:gd name="connsiteY619" fmla="*/ 56259 h 335238"/>
              <a:gd name="connsiteX620" fmla="*/ 16372 w 233956"/>
              <a:gd name="connsiteY620" fmla="*/ 55888 h 335238"/>
              <a:gd name="connsiteX621" fmla="*/ 16930 w 233956"/>
              <a:gd name="connsiteY621" fmla="*/ 54799 h 335238"/>
              <a:gd name="connsiteX622" fmla="*/ 21651 w 233956"/>
              <a:gd name="connsiteY622" fmla="*/ 53618 h 335238"/>
              <a:gd name="connsiteX623" fmla="*/ 21651 w 233956"/>
              <a:gd name="connsiteY623" fmla="*/ 52298 h 335238"/>
              <a:gd name="connsiteX624" fmla="*/ 21651 w 233956"/>
              <a:gd name="connsiteY624" fmla="*/ 50978 h 335238"/>
              <a:gd name="connsiteX625" fmla="*/ 18317 w 233956"/>
              <a:gd name="connsiteY625" fmla="*/ 52090 h 335238"/>
              <a:gd name="connsiteX626" fmla="*/ 19131 w 233956"/>
              <a:gd name="connsiteY626" fmla="*/ 50498 h 335238"/>
              <a:gd name="connsiteX627" fmla="*/ 21651 w 233956"/>
              <a:gd name="connsiteY627" fmla="*/ 49658 h 335238"/>
              <a:gd name="connsiteX628" fmla="*/ 21651 w 233956"/>
              <a:gd name="connsiteY628" fmla="*/ 48337 h 335238"/>
              <a:gd name="connsiteX629" fmla="*/ 20332 w 233956"/>
              <a:gd name="connsiteY629" fmla="*/ 48337 h 335238"/>
              <a:gd name="connsiteX630" fmla="*/ 20332 w 233956"/>
              <a:gd name="connsiteY630" fmla="*/ 48152 h 335238"/>
              <a:gd name="connsiteX631" fmla="*/ 20913 w 233956"/>
              <a:gd name="connsiteY631" fmla="*/ 47017 h 335238"/>
              <a:gd name="connsiteX632" fmla="*/ 22971 w 233956"/>
              <a:gd name="connsiteY632" fmla="*/ 47017 h 335238"/>
              <a:gd name="connsiteX633" fmla="*/ 24291 w 233956"/>
              <a:gd name="connsiteY633" fmla="*/ 40416 h 335238"/>
              <a:gd name="connsiteX634" fmla="*/ 20913 w 233956"/>
              <a:gd name="connsiteY634" fmla="*/ 47017 h 335238"/>
              <a:gd name="connsiteX635" fmla="*/ 20332 w 233956"/>
              <a:gd name="connsiteY635" fmla="*/ 47017 h 335238"/>
              <a:gd name="connsiteX636" fmla="*/ 20332 w 233956"/>
              <a:gd name="connsiteY636" fmla="*/ 48152 h 335238"/>
              <a:gd name="connsiteX637" fmla="*/ 19131 w 233956"/>
              <a:gd name="connsiteY637" fmla="*/ 50498 h 335238"/>
              <a:gd name="connsiteX638" fmla="*/ 17692 w 233956"/>
              <a:gd name="connsiteY638" fmla="*/ 50978 h 335238"/>
              <a:gd name="connsiteX639" fmla="*/ 17692 w 233956"/>
              <a:gd name="connsiteY639" fmla="*/ 52298 h 335238"/>
              <a:gd name="connsiteX640" fmla="*/ 18317 w 233956"/>
              <a:gd name="connsiteY640" fmla="*/ 52090 h 335238"/>
              <a:gd name="connsiteX641" fmla="*/ 16930 w 233956"/>
              <a:gd name="connsiteY641" fmla="*/ 54799 h 335238"/>
              <a:gd name="connsiteX642" fmla="*/ 16372 w 233956"/>
              <a:gd name="connsiteY642" fmla="*/ 54938 h 335238"/>
              <a:gd name="connsiteX643" fmla="*/ 16372 w 233956"/>
              <a:gd name="connsiteY643" fmla="*/ 55888 h 335238"/>
              <a:gd name="connsiteX644" fmla="*/ 6638 w 233956"/>
              <a:gd name="connsiteY644" fmla="*/ 74907 h 335238"/>
              <a:gd name="connsiteX645" fmla="*/ 5813 w 233956"/>
              <a:gd name="connsiteY645" fmla="*/ 114348 h 335238"/>
              <a:gd name="connsiteX646" fmla="*/ 25611 w 233956"/>
              <a:gd name="connsiteY646" fmla="*/ 161876 h 335238"/>
              <a:gd name="connsiteX647" fmla="*/ 54647 w 233956"/>
              <a:gd name="connsiteY647" fmla="*/ 206764 h 335238"/>
              <a:gd name="connsiteX648" fmla="*/ 83684 w 233956"/>
              <a:gd name="connsiteY648" fmla="*/ 256932 h 335238"/>
              <a:gd name="connsiteX649" fmla="*/ 136478 w 233956"/>
              <a:gd name="connsiteY649" fmla="*/ 260893 h 335238"/>
              <a:gd name="connsiteX650" fmla="*/ 137798 w 233956"/>
              <a:gd name="connsiteY650" fmla="*/ 262213 h 335238"/>
              <a:gd name="connsiteX651" fmla="*/ 172114 w 233956"/>
              <a:gd name="connsiteY651" fmla="*/ 216005 h 335238"/>
              <a:gd name="connsiteX652" fmla="*/ 205110 w 233956"/>
              <a:gd name="connsiteY652" fmla="*/ 164517 h 335238"/>
              <a:gd name="connsiteX653" fmla="*/ 226228 w 233956"/>
              <a:gd name="connsiteY653" fmla="*/ 114348 h 335238"/>
              <a:gd name="connsiteX654" fmla="*/ 223588 w 233956"/>
              <a:gd name="connsiteY654" fmla="*/ 70781 h 335238"/>
              <a:gd name="connsiteX655" fmla="*/ 211709 w 233956"/>
              <a:gd name="connsiteY655" fmla="*/ 53618 h 335238"/>
              <a:gd name="connsiteX656" fmla="*/ 202470 w 233956"/>
              <a:gd name="connsiteY656" fmla="*/ 45697 h 335238"/>
              <a:gd name="connsiteX657" fmla="*/ 197191 w 233956"/>
              <a:gd name="connsiteY657" fmla="*/ 43056 h 335238"/>
              <a:gd name="connsiteX658" fmla="*/ 201151 w 233956"/>
              <a:gd name="connsiteY658" fmla="*/ 49658 h 335238"/>
              <a:gd name="connsiteX659" fmla="*/ 201151 w 233956"/>
              <a:gd name="connsiteY659" fmla="*/ 50978 h 335238"/>
              <a:gd name="connsiteX660" fmla="*/ 202470 w 233956"/>
              <a:gd name="connsiteY660" fmla="*/ 49658 h 335238"/>
              <a:gd name="connsiteX661" fmla="*/ 203790 w 233956"/>
              <a:gd name="connsiteY661" fmla="*/ 50978 h 335238"/>
              <a:gd name="connsiteX662" fmla="*/ 202470 w 233956"/>
              <a:gd name="connsiteY662" fmla="*/ 52298 h 335238"/>
              <a:gd name="connsiteX663" fmla="*/ 203790 w 233956"/>
              <a:gd name="connsiteY663" fmla="*/ 57579 h 335238"/>
              <a:gd name="connsiteX664" fmla="*/ 203790 w 233956"/>
              <a:gd name="connsiteY664" fmla="*/ 56259 h 335238"/>
              <a:gd name="connsiteX665" fmla="*/ 205110 w 233956"/>
              <a:gd name="connsiteY665" fmla="*/ 57579 h 335238"/>
              <a:gd name="connsiteX666" fmla="*/ 203790 w 233956"/>
              <a:gd name="connsiteY666" fmla="*/ 58899 h 335238"/>
              <a:gd name="connsiteX667" fmla="*/ 205110 w 233956"/>
              <a:gd name="connsiteY667" fmla="*/ 61540 h 335238"/>
              <a:gd name="connsiteX668" fmla="*/ 206430 w 233956"/>
              <a:gd name="connsiteY668" fmla="*/ 60219 h 335238"/>
              <a:gd name="connsiteX669" fmla="*/ 207750 w 233956"/>
              <a:gd name="connsiteY669" fmla="*/ 61540 h 335238"/>
              <a:gd name="connsiteX670" fmla="*/ 205110 w 233956"/>
              <a:gd name="connsiteY670" fmla="*/ 62860 h 335238"/>
              <a:gd name="connsiteX671" fmla="*/ 206430 w 233956"/>
              <a:gd name="connsiteY671" fmla="*/ 64180 h 335238"/>
              <a:gd name="connsiteX672" fmla="*/ 207750 w 233956"/>
              <a:gd name="connsiteY672" fmla="*/ 62860 h 335238"/>
              <a:gd name="connsiteX673" fmla="*/ 207750 w 233956"/>
              <a:gd name="connsiteY673" fmla="*/ 64180 h 335238"/>
              <a:gd name="connsiteX674" fmla="*/ 206430 w 233956"/>
              <a:gd name="connsiteY674" fmla="*/ 65500 h 335238"/>
              <a:gd name="connsiteX675" fmla="*/ 206430 w 233956"/>
              <a:gd name="connsiteY675" fmla="*/ 68141 h 335238"/>
              <a:gd name="connsiteX676" fmla="*/ 209070 w 233956"/>
              <a:gd name="connsiteY676" fmla="*/ 66820 h 335238"/>
              <a:gd name="connsiteX677" fmla="*/ 210389 w 233956"/>
              <a:gd name="connsiteY677" fmla="*/ 66820 h 335238"/>
              <a:gd name="connsiteX678" fmla="*/ 207750 w 233956"/>
              <a:gd name="connsiteY678" fmla="*/ 70781 h 335238"/>
              <a:gd name="connsiteX679" fmla="*/ 207750 w 233956"/>
              <a:gd name="connsiteY679" fmla="*/ 73421 h 335238"/>
              <a:gd name="connsiteX680" fmla="*/ 210389 w 233956"/>
              <a:gd name="connsiteY680" fmla="*/ 72101 h 335238"/>
              <a:gd name="connsiteX681" fmla="*/ 207750 w 233956"/>
              <a:gd name="connsiteY681" fmla="*/ 76062 h 335238"/>
              <a:gd name="connsiteX682" fmla="*/ 207750 w 233956"/>
              <a:gd name="connsiteY682" fmla="*/ 77382 h 335238"/>
              <a:gd name="connsiteX683" fmla="*/ 211709 w 233956"/>
              <a:gd name="connsiteY683" fmla="*/ 74742 h 335238"/>
              <a:gd name="connsiteX684" fmla="*/ 211709 w 233956"/>
              <a:gd name="connsiteY684" fmla="*/ 76062 h 335238"/>
              <a:gd name="connsiteX685" fmla="*/ 207750 w 233956"/>
              <a:gd name="connsiteY685" fmla="*/ 78702 h 335238"/>
              <a:gd name="connsiteX686" fmla="*/ 209070 w 233956"/>
              <a:gd name="connsiteY686" fmla="*/ 81343 h 335238"/>
              <a:gd name="connsiteX687" fmla="*/ 210389 w 233956"/>
              <a:gd name="connsiteY687" fmla="*/ 78702 h 335238"/>
              <a:gd name="connsiteX688" fmla="*/ 211709 w 233956"/>
              <a:gd name="connsiteY688" fmla="*/ 80023 h 335238"/>
              <a:gd name="connsiteX689" fmla="*/ 209070 w 233956"/>
              <a:gd name="connsiteY689" fmla="*/ 82663 h 335238"/>
              <a:gd name="connsiteX690" fmla="*/ 209070 w 233956"/>
              <a:gd name="connsiteY690" fmla="*/ 85303 h 335238"/>
              <a:gd name="connsiteX691" fmla="*/ 211709 w 233956"/>
              <a:gd name="connsiteY691" fmla="*/ 82663 h 335238"/>
              <a:gd name="connsiteX692" fmla="*/ 213029 w 233956"/>
              <a:gd name="connsiteY692" fmla="*/ 83983 h 335238"/>
              <a:gd name="connsiteX693" fmla="*/ 209070 w 233956"/>
              <a:gd name="connsiteY693" fmla="*/ 86624 h 335238"/>
              <a:gd name="connsiteX694" fmla="*/ 209070 w 233956"/>
              <a:gd name="connsiteY694" fmla="*/ 87944 h 335238"/>
              <a:gd name="connsiteX695" fmla="*/ 214349 w 233956"/>
              <a:gd name="connsiteY695" fmla="*/ 87944 h 335238"/>
              <a:gd name="connsiteX696" fmla="*/ 214349 w 233956"/>
              <a:gd name="connsiteY696" fmla="*/ 89264 h 335238"/>
              <a:gd name="connsiteX697" fmla="*/ 209070 w 233956"/>
              <a:gd name="connsiteY697" fmla="*/ 89264 h 335238"/>
              <a:gd name="connsiteX698" fmla="*/ 209070 w 233956"/>
              <a:gd name="connsiteY698" fmla="*/ 90584 h 335238"/>
              <a:gd name="connsiteX699" fmla="*/ 213029 w 233956"/>
              <a:gd name="connsiteY699" fmla="*/ 91905 h 335238"/>
              <a:gd name="connsiteX700" fmla="*/ 213029 w 233956"/>
              <a:gd name="connsiteY700" fmla="*/ 93225 h 335238"/>
              <a:gd name="connsiteX701" fmla="*/ 209070 w 233956"/>
              <a:gd name="connsiteY701" fmla="*/ 91905 h 335238"/>
              <a:gd name="connsiteX702" fmla="*/ 209070 w 233956"/>
              <a:gd name="connsiteY702" fmla="*/ 94545 h 335238"/>
              <a:gd name="connsiteX703" fmla="*/ 211709 w 233956"/>
              <a:gd name="connsiteY703" fmla="*/ 94545 h 335238"/>
              <a:gd name="connsiteX704" fmla="*/ 211709 w 233956"/>
              <a:gd name="connsiteY704" fmla="*/ 95865 h 335238"/>
              <a:gd name="connsiteX705" fmla="*/ 209070 w 233956"/>
              <a:gd name="connsiteY705" fmla="*/ 95865 h 335238"/>
              <a:gd name="connsiteX706" fmla="*/ 209070 w 233956"/>
              <a:gd name="connsiteY706" fmla="*/ 97185 h 335238"/>
              <a:gd name="connsiteX707" fmla="*/ 211709 w 233956"/>
              <a:gd name="connsiteY707" fmla="*/ 98506 h 335238"/>
              <a:gd name="connsiteX708" fmla="*/ 211709 w 233956"/>
              <a:gd name="connsiteY708" fmla="*/ 99826 h 335238"/>
              <a:gd name="connsiteX709" fmla="*/ 209070 w 233956"/>
              <a:gd name="connsiteY709" fmla="*/ 98506 h 335238"/>
              <a:gd name="connsiteX710" fmla="*/ 207750 w 233956"/>
              <a:gd name="connsiteY710" fmla="*/ 99826 h 335238"/>
              <a:gd name="connsiteX711" fmla="*/ 213029 w 233956"/>
              <a:gd name="connsiteY711" fmla="*/ 101146 h 335238"/>
              <a:gd name="connsiteX712" fmla="*/ 213029 w 233956"/>
              <a:gd name="connsiteY712" fmla="*/ 102466 h 335238"/>
              <a:gd name="connsiteX713" fmla="*/ 207750 w 233956"/>
              <a:gd name="connsiteY713" fmla="*/ 101146 h 335238"/>
              <a:gd name="connsiteX714" fmla="*/ 207750 w 233956"/>
              <a:gd name="connsiteY714" fmla="*/ 103787 h 335238"/>
              <a:gd name="connsiteX715" fmla="*/ 211709 w 233956"/>
              <a:gd name="connsiteY715" fmla="*/ 105107 h 335238"/>
              <a:gd name="connsiteX716" fmla="*/ 211709 w 233956"/>
              <a:gd name="connsiteY716" fmla="*/ 106427 h 335238"/>
              <a:gd name="connsiteX717" fmla="*/ 207750 w 233956"/>
              <a:gd name="connsiteY717" fmla="*/ 105107 h 335238"/>
              <a:gd name="connsiteX718" fmla="*/ 207750 w 233956"/>
              <a:gd name="connsiteY718" fmla="*/ 109067 h 335238"/>
              <a:gd name="connsiteX719" fmla="*/ 213029 w 233956"/>
              <a:gd name="connsiteY719" fmla="*/ 111708 h 335238"/>
              <a:gd name="connsiteX720" fmla="*/ 213029 w 233956"/>
              <a:gd name="connsiteY720" fmla="*/ 113028 h 335238"/>
              <a:gd name="connsiteX721" fmla="*/ 206430 w 233956"/>
              <a:gd name="connsiteY721" fmla="*/ 110388 h 335238"/>
              <a:gd name="connsiteX722" fmla="*/ 206430 w 233956"/>
              <a:gd name="connsiteY722" fmla="*/ 113028 h 335238"/>
              <a:gd name="connsiteX723" fmla="*/ 213029 w 233956"/>
              <a:gd name="connsiteY723" fmla="*/ 115669 h 335238"/>
              <a:gd name="connsiteX724" fmla="*/ 206430 w 233956"/>
              <a:gd name="connsiteY724" fmla="*/ 114348 h 335238"/>
              <a:gd name="connsiteX725" fmla="*/ 206430 w 233956"/>
              <a:gd name="connsiteY725" fmla="*/ 116989 h 335238"/>
              <a:gd name="connsiteX726" fmla="*/ 211709 w 233956"/>
              <a:gd name="connsiteY726" fmla="*/ 119629 h 335238"/>
              <a:gd name="connsiteX727" fmla="*/ 210389 w 233956"/>
              <a:gd name="connsiteY727" fmla="*/ 120949 h 335238"/>
              <a:gd name="connsiteX728" fmla="*/ 205110 w 233956"/>
              <a:gd name="connsiteY728" fmla="*/ 118309 h 335238"/>
              <a:gd name="connsiteX729" fmla="*/ 205110 w 233956"/>
              <a:gd name="connsiteY729" fmla="*/ 122270 h 335238"/>
              <a:gd name="connsiteX730" fmla="*/ 210389 w 233956"/>
              <a:gd name="connsiteY730" fmla="*/ 124910 h 335238"/>
              <a:gd name="connsiteX731" fmla="*/ 209070 w 233956"/>
              <a:gd name="connsiteY731" fmla="*/ 126230 h 335238"/>
              <a:gd name="connsiteX732" fmla="*/ 203790 w 233956"/>
              <a:gd name="connsiteY732" fmla="*/ 123590 h 335238"/>
              <a:gd name="connsiteX733" fmla="*/ 203790 w 233956"/>
              <a:gd name="connsiteY733" fmla="*/ 126230 h 335238"/>
              <a:gd name="connsiteX734" fmla="*/ 207750 w 233956"/>
              <a:gd name="connsiteY734" fmla="*/ 127550 h 335238"/>
              <a:gd name="connsiteX735" fmla="*/ 207750 w 233956"/>
              <a:gd name="connsiteY735" fmla="*/ 128871 h 335238"/>
              <a:gd name="connsiteX736" fmla="*/ 203790 w 233956"/>
              <a:gd name="connsiteY736" fmla="*/ 127550 h 335238"/>
              <a:gd name="connsiteX737" fmla="*/ 202470 w 233956"/>
              <a:gd name="connsiteY737" fmla="*/ 130191 h 335238"/>
              <a:gd name="connsiteX738" fmla="*/ 207750 w 233956"/>
              <a:gd name="connsiteY738" fmla="*/ 132831 h 335238"/>
              <a:gd name="connsiteX739" fmla="*/ 206430 w 233956"/>
              <a:gd name="connsiteY739" fmla="*/ 134152 h 335238"/>
              <a:gd name="connsiteX740" fmla="*/ 202470 w 233956"/>
              <a:gd name="connsiteY740" fmla="*/ 131511 h 335238"/>
              <a:gd name="connsiteX741" fmla="*/ 201151 w 233956"/>
              <a:gd name="connsiteY741" fmla="*/ 132831 h 335238"/>
              <a:gd name="connsiteX742" fmla="*/ 206430 w 233956"/>
              <a:gd name="connsiteY742" fmla="*/ 135472 h 335238"/>
              <a:gd name="connsiteX743" fmla="*/ 206430 w 233956"/>
              <a:gd name="connsiteY743" fmla="*/ 136792 h 335238"/>
              <a:gd name="connsiteX744" fmla="*/ 201151 w 233956"/>
              <a:gd name="connsiteY744" fmla="*/ 134152 h 335238"/>
              <a:gd name="connsiteX745" fmla="*/ 199831 w 233956"/>
              <a:gd name="connsiteY745" fmla="*/ 136792 h 335238"/>
              <a:gd name="connsiteX746" fmla="*/ 205110 w 233956"/>
              <a:gd name="connsiteY746" fmla="*/ 139432 h 335238"/>
              <a:gd name="connsiteX747" fmla="*/ 205110 w 233956"/>
              <a:gd name="connsiteY747" fmla="*/ 140753 h 335238"/>
              <a:gd name="connsiteX748" fmla="*/ 199831 w 233956"/>
              <a:gd name="connsiteY748" fmla="*/ 138112 h 335238"/>
              <a:gd name="connsiteX749" fmla="*/ 198511 w 233956"/>
              <a:gd name="connsiteY749" fmla="*/ 140753 h 335238"/>
              <a:gd name="connsiteX750" fmla="*/ 198511 w 233956"/>
              <a:gd name="connsiteY750" fmla="*/ 143393 h 335238"/>
              <a:gd name="connsiteX751" fmla="*/ 202470 w 233956"/>
              <a:gd name="connsiteY751" fmla="*/ 146034 h 335238"/>
              <a:gd name="connsiteX752" fmla="*/ 202470 w 233956"/>
              <a:gd name="connsiteY752" fmla="*/ 147354 h 335238"/>
              <a:gd name="connsiteX753" fmla="*/ 197191 w 233956"/>
              <a:gd name="connsiteY753" fmla="*/ 144713 h 335238"/>
              <a:gd name="connsiteX754" fmla="*/ 197191 w 233956"/>
              <a:gd name="connsiteY754" fmla="*/ 146034 h 335238"/>
              <a:gd name="connsiteX755" fmla="*/ 201151 w 233956"/>
              <a:gd name="connsiteY755" fmla="*/ 148674 h 335238"/>
              <a:gd name="connsiteX756" fmla="*/ 199831 w 233956"/>
              <a:gd name="connsiteY756" fmla="*/ 149994 h 335238"/>
              <a:gd name="connsiteX757" fmla="*/ 195871 w 233956"/>
              <a:gd name="connsiteY757" fmla="*/ 147354 h 335238"/>
              <a:gd name="connsiteX758" fmla="*/ 195871 w 233956"/>
              <a:gd name="connsiteY758" fmla="*/ 149994 h 335238"/>
              <a:gd name="connsiteX759" fmla="*/ 199831 w 233956"/>
              <a:gd name="connsiteY759" fmla="*/ 152635 h 335238"/>
              <a:gd name="connsiteX760" fmla="*/ 199831 w 233956"/>
              <a:gd name="connsiteY760" fmla="*/ 153955 h 335238"/>
              <a:gd name="connsiteX761" fmla="*/ 194551 w 233956"/>
              <a:gd name="connsiteY761" fmla="*/ 151314 h 335238"/>
              <a:gd name="connsiteX762" fmla="*/ 198511 w 233956"/>
              <a:gd name="connsiteY762" fmla="*/ 155275 h 335238"/>
              <a:gd name="connsiteX763" fmla="*/ 198511 w 233956"/>
              <a:gd name="connsiteY763" fmla="*/ 156595 h 335238"/>
              <a:gd name="connsiteX764" fmla="*/ 194551 w 233956"/>
              <a:gd name="connsiteY764" fmla="*/ 152635 h 335238"/>
              <a:gd name="connsiteX765" fmla="*/ 193231 w 233956"/>
              <a:gd name="connsiteY765" fmla="*/ 155275 h 335238"/>
              <a:gd name="connsiteX766" fmla="*/ 197191 w 233956"/>
              <a:gd name="connsiteY766" fmla="*/ 157916 h 335238"/>
              <a:gd name="connsiteX767" fmla="*/ 197191 w 233956"/>
              <a:gd name="connsiteY767" fmla="*/ 159236 h 335238"/>
              <a:gd name="connsiteX768" fmla="*/ 193231 w 233956"/>
              <a:gd name="connsiteY768" fmla="*/ 156595 h 335238"/>
              <a:gd name="connsiteX769" fmla="*/ 191912 w 233956"/>
              <a:gd name="connsiteY769" fmla="*/ 157916 h 335238"/>
              <a:gd name="connsiteX770" fmla="*/ 195871 w 233956"/>
              <a:gd name="connsiteY770" fmla="*/ 160556 h 335238"/>
              <a:gd name="connsiteX771" fmla="*/ 195871 w 233956"/>
              <a:gd name="connsiteY771" fmla="*/ 161876 h 335238"/>
              <a:gd name="connsiteX772" fmla="*/ 191912 w 233956"/>
              <a:gd name="connsiteY772" fmla="*/ 159236 h 335238"/>
              <a:gd name="connsiteX773" fmla="*/ 190592 w 233956"/>
              <a:gd name="connsiteY773" fmla="*/ 161876 h 335238"/>
              <a:gd name="connsiteX774" fmla="*/ 193231 w 233956"/>
              <a:gd name="connsiteY774" fmla="*/ 164517 h 335238"/>
              <a:gd name="connsiteX775" fmla="*/ 193231 w 233956"/>
              <a:gd name="connsiteY775" fmla="*/ 165837 h 335238"/>
              <a:gd name="connsiteX776" fmla="*/ 189272 w 233956"/>
              <a:gd name="connsiteY776" fmla="*/ 163196 h 335238"/>
              <a:gd name="connsiteX777" fmla="*/ 187952 w 233956"/>
              <a:gd name="connsiteY777" fmla="*/ 165837 h 335238"/>
              <a:gd name="connsiteX778" fmla="*/ 191912 w 233956"/>
              <a:gd name="connsiteY778" fmla="*/ 168477 h 335238"/>
              <a:gd name="connsiteX779" fmla="*/ 190592 w 233956"/>
              <a:gd name="connsiteY779" fmla="*/ 168477 h 335238"/>
              <a:gd name="connsiteX780" fmla="*/ 187952 w 233956"/>
              <a:gd name="connsiteY780" fmla="*/ 167157 h 335238"/>
              <a:gd name="connsiteX781" fmla="*/ 187952 w 233956"/>
              <a:gd name="connsiteY781" fmla="*/ 168477 h 335238"/>
              <a:gd name="connsiteX782" fmla="*/ 190592 w 233956"/>
              <a:gd name="connsiteY782" fmla="*/ 171118 h 335238"/>
              <a:gd name="connsiteX783" fmla="*/ 189272 w 233956"/>
              <a:gd name="connsiteY783" fmla="*/ 171118 h 335238"/>
              <a:gd name="connsiteX784" fmla="*/ 186632 w 233956"/>
              <a:gd name="connsiteY784" fmla="*/ 168477 h 335238"/>
              <a:gd name="connsiteX785" fmla="*/ 185312 w 233956"/>
              <a:gd name="connsiteY785" fmla="*/ 172438 h 335238"/>
              <a:gd name="connsiteX786" fmla="*/ 189272 w 233956"/>
              <a:gd name="connsiteY786" fmla="*/ 175078 h 335238"/>
              <a:gd name="connsiteX787" fmla="*/ 187952 w 233956"/>
              <a:gd name="connsiteY787" fmla="*/ 176399 h 335238"/>
              <a:gd name="connsiteX788" fmla="*/ 185312 w 233956"/>
              <a:gd name="connsiteY788" fmla="*/ 173758 h 335238"/>
              <a:gd name="connsiteX789" fmla="*/ 183993 w 233956"/>
              <a:gd name="connsiteY789" fmla="*/ 175078 h 335238"/>
              <a:gd name="connsiteX790" fmla="*/ 186632 w 233956"/>
              <a:gd name="connsiteY790" fmla="*/ 177719 h 335238"/>
              <a:gd name="connsiteX791" fmla="*/ 186632 w 233956"/>
              <a:gd name="connsiteY791" fmla="*/ 179039 h 335238"/>
              <a:gd name="connsiteX792" fmla="*/ 183993 w 233956"/>
              <a:gd name="connsiteY792" fmla="*/ 176399 h 335238"/>
              <a:gd name="connsiteX793" fmla="*/ 182673 w 233956"/>
              <a:gd name="connsiteY793" fmla="*/ 179039 h 335238"/>
              <a:gd name="connsiteX794" fmla="*/ 185312 w 233956"/>
              <a:gd name="connsiteY794" fmla="*/ 181679 h 335238"/>
              <a:gd name="connsiteX795" fmla="*/ 185312 w 233956"/>
              <a:gd name="connsiteY795" fmla="*/ 183000 h 335238"/>
              <a:gd name="connsiteX796" fmla="*/ 181353 w 233956"/>
              <a:gd name="connsiteY796" fmla="*/ 180359 h 335238"/>
              <a:gd name="connsiteX797" fmla="*/ 181353 w 233956"/>
              <a:gd name="connsiteY797" fmla="*/ 181679 h 335238"/>
              <a:gd name="connsiteX798" fmla="*/ 183993 w 233956"/>
              <a:gd name="connsiteY798" fmla="*/ 183000 h 335238"/>
              <a:gd name="connsiteX799" fmla="*/ 182673 w 233956"/>
              <a:gd name="connsiteY799" fmla="*/ 184320 h 335238"/>
              <a:gd name="connsiteX800" fmla="*/ 180033 w 233956"/>
              <a:gd name="connsiteY800" fmla="*/ 183000 h 335238"/>
              <a:gd name="connsiteX801" fmla="*/ 178713 w 233956"/>
              <a:gd name="connsiteY801" fmla="*/ 184320 h 335238"/>
              <a:gd name="connsiteX802" fmla="*/ 182673 w 233956"/>
              <a:gd name="connsiteY802" fmla="*/ 188281 h 335238"/>
              <a:gd name="connsiteX803" fmla="*/ 181353 w 233956"/>
              <a:gd name="connsiteY803" fmla="*/ 189601 h 335238"/>
              <a:gd name="connsiteX804" fmla="*/ 178713 w 233956"/>
              <a:gd name="connsiteY804" fmla="*/ 185640 h 335238"/>
              <a:gd name="connsiteX805" fmla="*/ 177393 w 233956"/>
              <a:gd name="connsiteY805" fmla="*/ 186960 h 335238"/>
              <a:gd name="connsiteX806" fmla="*/ 180033 w 233956"/>
              <a:gd name="connsiteY806" fmla="*/ 189601 h 335238"/>
              <a:gd name="connsiteX807" fmla="*/ 180033 w 233956"/>
              <a:gd name="connsiteY807" fmla="*/ 190921 h 335238"/>
              <a:gd name="connsiteX808" fmla="*/ 177393 w 233956"/>
              <a:gd name="connsiteY808" fmla="*/ 188281 h 335238"/>
              <a:gd name="connsiteX809" fmla="*/ 176074 w 233956"/>
              <a:gd name="connsiteY809" fmla="*/ 190921 h 335238"/>
              <a:gd name="connsiteX810" fmla="*/ 178713 w 233956"/>
              <a:gd name="connsiteY810" fmla="*/ 193561 h 335238"/>
              <a:gd name="connsiteX811" fmla="*/ 177393 w 233956"/>
              <a:gd name="connsiteY811" fmla="*/ 193561 h 335238"/>
              <a:gd name="connsiteX812" fmla="*/ 176074 w 233956"/>
              <a:gd name="connsiteY812" fmla="*/ 192241 h 335238"/>
              <a:gd name="connsiteX813" fmla="*/ 173434 w 233956"/>
              <a:gd name="connsiteY813" fmla="*/ 194882 h 335238"/>
              <a:gd name="connsiteX814" fmla="*/ 172114 w 233956"/>
              <a:gd name="connsiteY814" fmla="*/ 197522 h 335238"/>
              <a:gd name="connsiteX815" fmla="*/ 174754 w 233956"/>
              <a:gd name="connsiteY815" fmla="*/ 200163 h 335238"/>
              <a:gd name="connsiteX816" fmla="*/ 174754 w 233956"/>
              <a:gd name="connsiteY816" fmla="*/ 201483 h 335238"/>
              <a:gd name="connsiteX817" fmla="*/ 172114 w 233956"/>
              <a:gd name="connsiteY817" fmla="*/ 198842 h 335238"/>
              <a:gd name="connsiteX818" fmla="*/ 170794 w 233956"/>
              <a:gd name="connsiteY818" fmla="*/ 200163 h 335238"/>
              <a:gd name="connsiteX819" fmla="*/ 173434 w 233956"/>
              <a:gd name="connsiteY819" fmla="*/ 202803 h 335238"/>
              <a:gd name="connsiteX820" fmla="*/ 172114 w 233956"/>
              <a:gd name="connsiteY820" fmla="*/ 204123 h 335238"/>
              <a:gd name="connsiteX821" fmla="*/ 170794 w 233956"/>
              <a:gd name="connsiteY821" fmla="*/ 201483 h 335238"/>
              <a:gd name="connsiteX822" fmla="*/ 169474 w 233956"/>
              <a:gd name="connsiteY822" fmla="*/ 201483 h 335238"/>
              <a:gd name="connsiteX823" fmla="*/ 172114 w 233956"/>
              <a:gd name="connsiteY823" fmla="*/ 205443 h 335238"/>
              <a:gd name="connsiteX824" fmla="*/ 170794 w 233956"/>
              <a:gd name="connsiteY824" fmla="*/ 205443 h 335238"/>
              <a:gd name="connsiteX825" fmla="*/ 168154 w 233956"/>
              <a:gd name="connsiteY825" fmla="*/ 202803 h 335238"/>
              <a:gd name="connsiteX826" fmla="*/ 168154 w 233956"/>
              <a:gd name="connsiteY826" fmla="*/ 204123 h 335238"/>
              <a:gd name="connsiteX827" fmla="*/ 170794 w 233956"/>
              <a:gd name="connsiteY827" fmla="*/ 208084 h 335238"/>
              <a:gd name="connsiteX828" fmla="*/ 169474 w 233956"/>
              <a:gd name="connsiteY828" fmla="*/ 208084 h 335238"/>
              <a:gd name="connsiteX829" fmla="*/ 166835 w 233956"/>
              <a:gd name="connsiteY829" fmla="*/ 205443 h 335238"/>
              <a:gd name="connsiteX830" fmla="*/ 166835 w 233956"/>
              <a:gd name="connsiteY830" fmla="*/ 206764 h 335238"/>
              <a:gd name="connsiteX831" fmla="*/ 169474 w 233956"/>
              <a:gd name="connsiteY831" fmla="*/ 209404 h 335238"/>
              <a:gd name="connsiteX832" fmla="*/ 168154 w 233956"/>
              <a:gd name="connsiteY832" fmla="*/ 210724 h 335238"/>
              <a:gd name="connsiteX833" fmla="*/ 165515 w 233956"/>
              <a:gd name="connsiteY833" fmla="*/ 208084 h 335238"/>
              <a:gd name="connsiteX834" fmla="*/ 168154 w 233956"/>
              <a:gd name="connsiteY834" fmla="*/ 212045 h 335238"/>
              <a:gd name="connsiteX835" fmla="*/ 166835 w 233956"/>
              <a:gd name="connsiteY835" fmla="*/ 213365 h 335238"/>
              <a:gd name="connsiteX836" fmla="*/ 164195 w 233956"/>
              <a:gd name="connsiteY836" fmla="*/ 209404 h 335238"/>
              <a:gd name="connsiteX837" fmla="*/ 162875 w 233956"/>
              <a:gd name="connsiteY837" fmla="*/ 212045 h 335238"/>
              <a:gd name="connsiteX838" fmla="*/ 165515 w 233956"/>
              <a:gd name="connsiteY838" fmla="*/ 216005 h 335238"/>
              <a:gd name="connsiteX839" fmla="*/ 164195 w 233956"/>
              <a:gd name="connsiteY839" fmla="*/ 217326 h 335238"/>
              <a:gd name="connsiteX840" fmla="*/ 161555 w 233956"/>
              <a:gd name="connsiteY840" fmla="*/ 213365 h 335238"/>
              <a:gd name="connsiteX841" fmla="*/ 159947 w 233956"/>
              <a:gd name="connsiteY841" fmla="*/ 215778 h 335238"/>
              <a:gd name="connsiteX842" fmla="*/ 159017 w 233956"/>
              <a:gd name="connsiteY842" fmla="*/ 215778 h 335238"/>
              <a:gd name="connsiteX843" fmla="*/ 159549 w 233956"/>
              <a:gd name="connsiteY843" fmla="*/ 216376 h 335238"/>
              <a:gd name="connsiteX844" fmla="*/ 158915 w 233956"/>
              <a:gd name="connsiteY844" fmla="*/ 217326 h 335238"/>
              <a:gd name="connsiteX845" fmla="*/ 160235 w 233956"/>
              <a:gd name="connsiteY845" fmla="*/ 221286 h 335238"/>
              <a:gd name="connsiteX846" fmla="*/ 158915 w 233956"/>
              <a:gd name="connsiteY846" fmla="*/ 221286 h 335238"/>
              <a:gd name="connsiteX847" fmla="*/ 157595 w 233956"/>
              <a:gd name="connsiteY847" fmla="*/ 218646 h 335238"/>
              <a:gd name="connsiteX848" fmla="*/ 156275 w 233956"/>
              <a:gd name="connsiteY848" fmla="*/ 219966 h 335238"/>
              <a:gd name="connsiteX849" fmla="*/ 158915 w 233956"/>
              <a:gd name="connsiteY849" fmla="*/ 222607 h 335238"/>
              <a:gd name="connsiteX850" fmla="*/ 157595 w 233956"/>
              <a:gd name="connsiteY850" fmla="*/ 223927 h 335238"/>
              <a:gd name="connsiteX851" fmla="*/ 154956 w 233956"/>
              <a:gd name="connsiteY851" fmla="*/ 221286 h 335238"/>
              <a:gd name="connsiteX852" fmla="*/ 153636 w 233956"/>
              <a:gd name="connsiteY852" fmla="*/ 221286 h 335238"/>
              <a:gd name="connsiteX853" fmla="*/ 157595 w 233956"/>
              <a:gd name="connsiteY853" fmla="*/ 226567 h 335238"/>
              <a:gd name="connsiteX854" fmla="*/ 156275 w 233956"/>
              <a:gd name="connsiteY854" fmla="*/ 227887 h 335238"/>
              <a:gd name="connsiteX855" fmla="*/ 153636 w 233956"/>
              <a:gd name="connsiteY855" fmla="*/ 222607 h 335238"/>
              <a:gd name="connsiteX856" fmla="*/ 150996 w 233956"/>
              <a:gd name="connsiteY856" fmla="*/ 225247 h 335238"/>
              <a:gd name="connsiteX857" fmla="*/ 149676 w 233956"/>
              <a:gd name="connsiteY857" fmla="*/ 227887 h 335238"/>
              <a:gd name="connsiteX858" fmla="*/ 152316 w 233956"/>
              <a:gd name="connsiteY858" fmla="*/ 231848 h 335238"/>
              <a:gd name="connsiteX859" fmla="*/ 148356 w 233956"/>
              <a:gd name="connsiteY859" fmla="*/ 227887 h 335238"/>
              <a:gd name="connsiteX860" fmla="*/ 147036 w 233956"/>
              <a:gd name="connsiteY860" fmla="*/ 229208 h 335238"/>
              <a:gd name="connsiteX861" fmla="*/ 150996 w 233956"/>
              <a:gd name="connsiteY861" fmla="*/ 234489 h 335238"/>
              <a:gd name="connsiteX862" fmla="*/ 149676 w 233956"/>
              <a:gd name="connsiteY862" fmla="*/ 235809 h 335238"/>
              <a:gd name="connsiteX863" fmla="*/ 147036 w 233956"/>
              <a:gd name="connsiteY863" fmla="*/ 230528 h 335238"/>
              <a:gd name="connsiteX864" fmla="*/ 144397 w 233956"/>
              <a:gd name="connsiteY864" fmla="*/ 233168 h 335238"/>
              <a:gd name="connsiteX865" fmla="*/ 147036 w 233956"/>
              <a:gd name="connsiteY865" fmla="*/ 237129 h 335238"/>
              <a:gd name="connsiteX866" fmla="*/ 145717 w 233956"/>
              <a:gd name="connsiteY866" fmla="*/ 237129 h 335238"/>
              <a:gd name="connsiteX867" fmla="*/ 144397 w 233956"/>
              <a:gd name="connsiteY867" fmla="*/ 234489 h 335238"/>
              <a:gd name="connsiteX868" fmla="*/ 143077 w 233956"/>
              <a:gd name="connsiteY868" fmla="*/ 235809 h 335238"/>
              <a:gd name="connsiteX869" fmla="*/ 145717 w 233956"/>
              <a:gd name="connsiteY869" fmla="*/ 241090 h 335238"/>
              <a:gd name="connsiteX870" fmla="*/ 144397 w 233956"/>
              <a:gd name="connsiteY870" fmla="*/ 241090 h 335238"/>
              <a:gd name="connsiteX871" fmla="*/ 141757 w 233956"/>
              <a:gd name="connsiteY871" fmla="*/ 237129 h 335238"/>
              <a:gd name="connsiteX872" fmla="*/ 140437 w 233956"/>
              <a:gd name="connsiteY872" fmla="*/ 238449 h 335238"/>
              <a:gd name="connsiteX873" fmla="*/ 144397 w 233956"/>
              <a:gd name="connsiteY873" fmla="*/ 242410 h 335238"/>
              <a:gd name="connsiteX874" fmla="*/ 143077 w 233956"/>
              <a:gd name="connsiteY874" fmla="*/ 243730 h 335238"/>
              <a:gd name="connsiteX875" fmla="*/ 140437 w 233956"/>
              <a:gd name="connsiteY875" fmla="*/ 239769 h 335238"/>
              <a:gd name="connsiteX876" fmla="*/ 139117 w 233956"/>
              <a:gd name="connsiteY876" fmla="*/ 241090 h 335238"/>
              <a:gd name="connsiteX877" fmla="*/ 140437 w 233956"/>
              <a:gd name="connsiteY877" fmla="*/ 245050 h 335238"/>
              <a:gd name="connsiteX878" fmla="*/ 139117 w 233956"/>
              <a:gd name="connsiteY878" fmla="*/ 246371 h 335238"/>
              <a:gd name="connsiteX879" fmla="*/ 137798 w 233956"/>
              <a:gd name="connsiteY879" fmla="*/ 242410 h 335238"/>
              <a:gd name="connsiteX880" fmla="*/ 137798 w 233956"/>
              <a:gd name="connsiteY880" fmla="*/ 245050 h 335238"/>
              <a:gd name="connsiteX881" fmla="*/ 139117 w 233956"/>
              <a:gd name="connsiteY881" fmla="*/ 247691 h 335238"/>
              <a:gd name="connsiteX882" fmla="*/ 137798 w 233956"/>
              <a:gd name="connsiteY882" fmla="*/ 249011 h 335238"/>
              <a:gd name="connsiteX883" fmla="*/ 136478 w 233956"/>
              <a:gd name="connsiteY883" fmla="*/ 246371 h 335238"/>
              <a:gd name="connsiteX884" fmla="*/ 136478 w 233956"/>
              <a:gd name="connsiteY884" fmla="*/ 247691 h 335238"/>
              <a:gd name="connsiteX885" fmla="*/ 131198 w 233956"/>
              <a:gd name="connsiteY885" fmla="*/ 246371 h 335238"/>
              <a:gd name="connsiteX886" fmla="*/ 150996 w 233956"/>
              <a:gd name="connsiteY886" fmla="*/ 218646 h 335238"/>
              <a:gd name="connsiteX887" fmla="*/ 172114 w 233956"/>
              <a:gd name="connsiteY887" fmla="*/ 185640 h 335238"/>
              <a:gd name="connsiteX888" fmla="*/ 202470 w 233956"/>
              <a:gd name="connsiteY888" fmla="*/ 72101 h 335238"/>
              <a:gd name="connsiteX889" fmla="*/ 150996 w 233956"/>
              <a:gd name="connsiteY889" fmla="*/ 15332 h 335238"/>
              <a:gd name="connsiteX890" fmla="*/ 152316 w 233956"/>
              <a:gd name="connsiteY890" fmla="*/ 17972 h 335238"/>
              <a:gd name="connsiteX891" fmla="*/ 153636 w 233956"/>
              <a:gd name="connsiteY891" fmla="*/ 17972 h 335238"/>
              <a:gd name="connsiteX892" fmla="*/ 153636 w 233956"/>
              <a:gd name="connsiteY892" fmla="*/ 19293 h 335238"/>
              <a:gd name="connsiteX893" fmla="*/ 154956 w 233956"/>
              <a:gd name="connsiteY893" fmla="*/ 21933 h 335238"/>
              <a:gd name="connsiteX894" fmla="*/ 156275 w 233956"/>
              <a:gd name="connsiteY894" fmla="*/ 20613 h 335238"/>
              <a:gd name="connsiteX895" fmla="*/ 157595 w 233956"/>
              <a:gd name="connsiteY895" fmla="*/ 21933 h 335238"/>
              <a:gd name="connsiteX896" fmla="*/ 154956 w 233956"/>
              <a:gd name="connsiteY896" fmla="*/ 23253 h 335238"/>
              <a:gd name="connsiteX897" fmla="*/ 156275 w 233956"/>
              <a:gd name="connsiteY897" fmla="*/ 25894 h 335238"/>
              <a:gd name="connsiteX898" fmla="*/ 157595 w 233956"/>
              <a:gd name="connsiteY898" fmla="*/ 28534 h 335238"/>
              <a:gd name="connsiteX899" fmla="*/ 160235 w 233956"/>
              <a:gd name="connsiteY899" fmla="*/ 25894 h 335238"/>
              <a:gd name="connsiteX900" fmla="*/ 160235 w 233956"/>
              <a:gd name="connsiteY900" fmla="*/ 27214 h 335238"/>
              <a:gd name="connsiteX901" fmla="*/ 157595 w 233956"/>
              <a:gd name="connsiteY901" fmla="*/ 29854 h 335238"/>
              <a:gd name="connsiteX902" fmla="*/ 158915 w 233956"/>
              <a:gd name="connsiteY902" fmla="*/ 31174 h 335238"/>
              <a:gd name="connsiteX903" fmla="*/ 160235 w 233956"/>
              <a:gd name="connsiteY903" fmla="*/ 29854 h 335238"/>
              <a:gd name="connsiteX904" fmla="*/ 158915 w 233956"/>
              <a:gd name="connsiteY904" fmla="*/ 32495 h 335238"/>
              <a:gd name="connsiteX905" fmla="*/ 158915 w 233956"/>
              <a:gd name="connsiteY905" fmla="*/ 33815 h 335238"/>
              <a:gd name="connsiteX906" fmla="*/ 161555 w 233956"/>
              <a:gd name="connsiteY906" fmla="*/ 31174 h 335238"/>
              <a:gd name="connsiteX907" fmla="*/ 161555 w 233956"/>
              <a:gd name="connsiteY907" fmla="*/ 32495 h 335238"/>
              <a:gd name="connsiteX908" fmla="*/ 160235 w 233956"/>
              <a:gd name="connsiteY908" fmla="*/ 35135 h 335238"/>
              <a:gd name="connsiteX909" fmla="*/ 160235 w 233956"/>
              <a:gd name="connsiteY909" fmla="*/ 36455 h 335238"/>
              <a:gd name="connsiteX910" fmla="*/ 162875 w 233956"/>
              <a:gd name="connsiteY910" fmla="*/ 35135 h 335238"/>
              <a:gd name="connsiteX911" fmla="*/ 162875 w 233956"/>
              <a:gd name="connsiteY911" fmla="*/ 36455 h 335238"/>
              <a:gd name="connsiteX912" fmla="*/ 160235 w 233956"/>
              <a:gd name="connsiteY912" fmla="*/ 37776 h 335238"/>
              <a:gd name="connsiteX913" fmla="*/ 161555 w 233956"/>
              <a:gd name="connsiteY913" fmla="*/ 39096 h 335238"/>
              <a:gd name="connsiteX914" fmla="*/ 162875 w 233956"/>
              <a:gd name="connsiteY914" fmla="*/ 37776 h 335238"/>
              <a:gd name="connsiteX915" fmla="*/ 164195 w 233956"/>
              <a:gd name="connsiteY915" fmla="*/ 39096 h 335238"/>
              <a:gd name="connsiteX916" fmla="*/ 161555 w 233956"/>
              <a:gd name="connsiteY916" fmla="*/ 40416 h 335238"/>
              <a:gd name="connsiteX917" fmla="*/ 162875 w 233956"/>
              <a:gd name="connsiteY917" fmla="*/ 43056 h 335238"/>
              <a:gd name="connsiteX918" fmla="*/ 164195 w 233956"/>
              <a:gd name="connsiteY918" fmla="*/ 41736 h 335238"/>
              <a:gd name="connsiteX919" fmla="*/ 164195 w 233956"/>
              <a:gd name="connsiteY919" fmla="*/ 43056 h 335238"/>
              <a:gd name="connsiteX920" fmla="*/ 162875 w 233956"/>
              <a:gd name="connsiteY920" fmla="*/ 44377 h 335238"/>
              <a:gd name="connsiteX921" fmla="*/ 162875 w 233956"/>
              <a:gd name="connsiteY921" fmla="*/ 45697 h 335238"/>
              <a:gd name="connsiteX922" fmla="*/ 164195 w 233956"/>
              <a:gd name="connsiteY922" fmla="*/ 44377 h 335238"/>
              <a:gd name="connsiteX923" fmla="*/ 165515 w 233956"/>
              <a:gd name="connsiteY923" fmla="*/ 45697 h 335238"/>
              <a:gd name="connsiteX924" fmla="*/ 162875 w 233956"/>
              <a:gd name="connsiteY924" fmla="*/ 47017 h 335238"/>
              <a:gd name="connsiteX925" fmla="*/ 162875 w 233956"/>
              <a:gd name="connsiteY925" fmla="*/ 48337 h 335238"/>
              <a:gd name="connsiteX926" fmla="*/ 165515 w 233956"/>
              <a:gd name="connsiteY926" fmla="*/ 47017 h 335238"/>
              <a:gd name="connsiteX927" fmla="*/ 166835 w 233956"/>
              <a:gd name="connsiteY927" fmla="*/ 48337 h 335238"/>
              <a:gd name="connsiteX928" fmla="*/ 162875 w 233956"/>
              <a:gd name="connsiteY928" fmla="*/ 49658 h 335238"/>
              <a:gd name="connsiteX929" fmla="*/ 164195 w 233956"/>
              <a:gd name="connsiteY929" fmla="*/ 52298 h 335238"/>
              <a:gd name="connsiteX930" fmla="*/ 166835 w 233956"/>
              <a:gd name="connsiteY930" fmla="*/ 50978 h 335238"/>
              <a:gd name="connsiteX931" fmla="*/ 166835 w 233956"/>
              <a:gd name="connsiteY931" fmla="*/ 52298 h 335238"/>
              <a:gd name="connsiteX932" fmla="*/ 164195 w 233956"/>
              <a:gd name="connsiteY932" fmla="*/ 53618 h 335238"/>
              <a:gd name="connsiteX933" fmla="*/ 164195 w 233956"/>
              <a:gd name="connsiteY933" fmla="*/ 57579 h 335238"/>
              <a:gd name="connsiteX934" fmla="*/ 165515 w 233956"/>
              <a:gd name="connsiteY934" fmla="*/ 57579 h 335238"/>
              <a:gd name="connsiteX935" fmla="*/ 166835 w 233956"/>
              <a:gd name="connsiteY935" fmla="*/ 57579 h 335238"/>
              <a:gd name="connsiteX936" fmla="*/ 164195 w 233956"/>
              <a:gd name="connsiteY936" fmla="*/ 60219 h 335238"/>
              <a:gd name="connsiteX937" fmla="*/ 165515 w 233956"/>
              <a:gd name="connsiteY937" fmla="*/ 62860 h 335238"/>
              <a:gd name="connsiteX938" fmla="*/ 166835 w 233956"/>
              <a:gd name="connsiteY938" fmla="*/ 61540 h 335238"/>
              <a:gd name="connsiteX939" fmla="*/ 168154 w 233956"/>
              <a:gd name="connsiteY939" fmla="*/ 62860 h 335238"/>
              <a:gd name="connsiteX940" fmla="*/ 165515 w 233956"/>
              <a:gd name="connsiteY940" fmla="*/ 64180 h 335238"/>
              <a:gd name="connsiteX941" fmla="*/ 165515 w 233956"/>
              <a:gd name="connsiteY941" fmla="*/ 69461 h 335238"/>
              <a:gd name="connsiteX942" fmla="*/ 166835 w 233956"/>
              <a:gd name="connsiteY942" fmla="*/ 68141 h 335238"/>
              <a:gd name="connsiteX943" fmla="*/ 166835 w 233956"/>
              <a:gd name="connsiteY943" fmla="*/ 69461 h 335238"/>
              <a:gd name="connsiteX944" fmla="*/ 165515 w 233956"/>
              <a:gd name="connsiteY944" fmla="*/ 70781 h 335238"/>
              <a:gd name="connsiteX945" fmla="*/ 165515 w 233956"/>
              <a:gd name="connsiteY945" fmla="*/ 73421 h 335238"/>
              <a:gd name="connsiteX946" fmla="*/ 166835 w 233956"/>
              <a:gd name="connsiteY946" fmla="*/ 72101 h 335238"/>
              <a:gd name="connsiteX947" fmla="*/ 168154 w 233956"/>
              <a:gd name="connsiteY947" fmla="*/ 73421 h 335238"/>
              <a:gd name="connsiteX948" fmla="*/ 165515 w 233956"/>
              <a:gd name="connsiteY948" fmla="*/ 74742 h 335238"/>
              <a:gd name="connsiteX949" fmla="*/ 164195 w 233956"/>
              <a:gd name="connsiteY949" fmla="*/ 78702 h 335238"/>
              <a:gd name="connsiteX950" fmla="*/ 166835 w 233956"/>
              <a:gd name="connsiteY950" fmla="*/ 77382 h 335238"/>
              <a:gd name="connsiteX951" fmla="*/ 166835 w 233956"/>
              <a:gd name="connsiteY951" fmla="*/ 78702 h 335238"/>
              <a:gd name="connsiteX952" fmla="*/ 164195 w 233956"/>
              <a:gd name="connsiteY952" fmla="*/ 80023 h 335238"/>
              <a:gd name="connsiteX953" fmla="*/ 164195 w 233956"/>
              <a:gd name="connsiteY953" fmla="*/ 82663 h 335238"/>
              <a:gd name="connsiteX954" fmla="*/ 166835 w 233956"/>
              <a:gd name="connsiteY954" fmla="*/ 81343 h 335238"/>
              <a:gd name="connsiteX955" fmla="*/ 168154 w 233956"/>
              <a:gd name="connsiteY955" fmla="*/ 82663 h 335238"/>
              <a:gd name="connsiteX956" fmla="*/ 164195 w 233956"/>
              <a:gd name="connsiteY956" fmla="*/ 83983 h 335238"/>
              <a:gd name="connsiteX957" fmla="*/ 164195 w 233956"/>
              <a:gd name="connsiteY957" fmla="*/ 86624 h 335238"/>
              <a:gd name="connsiteX958" fmla="*/ 166835 w 233956"/>
              <a:gd name="connsiteY958" fmla="*/ 85303 h 335238"/>
              <a:gd name="connsiteX959" fmla="*/ 166835 w 233956"/>
              <a:gd name="connsiteY959" fmla="*/ 86624 h 335238"/>
              <a:gd name="connsiteX960" fmla="*/ 164195 w 233956"/>
              <a:gd name="connsiteY960" fmla="*/ 89264 h 335238"/>
              <a:gd name="connsiteX961" fmla="*/ 166835 w 233956"/>
              <a:gd name="connsiteY961" fmla="*/ 89264 h 335238"/>
              <a:gd name="connsiteX962" fmla="*/ 166835 w 233956"/>
              <a:gd name="connsiteY962" fmla="*/ 90584 h 335238"/>
              <a:gd name="connsiteX963" fmla="*/ 162875 w 233956"/>
              <a:gd name="connsiteY963" fmla="*/ 91905 h 335238"/>
              <a:gd name="connsiteX964" fmla="*/ 162875 w 233956"/>
              <a:gd name="connsiteY964" fmla="*/ 93225 h 335238"/>
              <a:gd name="connsiteX965" fmla="*/ 165515 w 233956"/>
              <a:gd name="connsiteY965" fmla="*/ 93225 h 335238"/>
              <a:gd name="connsiteX966" fmla="*/ 166835 w 233956"/>
              <a:gd name="connsiteY966" fmla="*/ 93225 h 335238"/>
              <a:gd name="connsiteX967" fmla="*/ 162875 w 233956"/>
              <a:gd name="connsiteY967" fmla="*/ 94545 h 335238"/>
              <a:gd name="connsiteX968" fmla="*/ 162875 w 233956"/>
              <a:gd name="connsiteY968" fmla="*/ 97185 h 335238"/>
              <a:gd name="connsiteX969" fmla="*/ 164195 w 233956"/>
              <a:gd name="connsiteY969" fmla="*/ 97185 h 335238"/>
              <a:gd name="connsiteX970" fmla="*/ 165515 w 233956"/>
              <a:gd name="connsiteY970" fmla="*/ 98506 h 335238"/>
              <a:gd name="connsiteX971" fmla="*/ 162875 w 233956"/>
              <a:gd name="connsiteY971" fmla="*/ 98506 h 335238"/>
              <a:gd name="connsiteX972" fmla="*/ 161555 w 233956"/>
              <a:gd name="connsiteY972" fmla="*/ 99826 h 335238"/>
              <a:gd name="connsiteX973" fmla="*/ 165515 w 233956"/>
              <a:gd name="connsiteY973" fmla="*/ 99826 h 335238"/>
              <a:gd name="connsiteX974" fmla="*/ 165515 w 233956"/>
              <a:gd name="connsiteY974" fmla="*/ 101146 h 335238"/>
              <a:gd name="connsiteX975" fmla="*/ 161555 w 233956"/>
              <a:gd name="connsiteY975" fmla="*/ 101146 h 335238"/>
              <a:gd name="connsiteX976" fmla="*/ 161555 w 233956"/>
              <a:gd name="connsiteY976" fmla="*/ 103787 h 335238"/>
              <a:gd name="connsiteX977" fmla="*/ 164195 w 233956"/>
              <a:gd name="connsiteY977" fmla="*/ 105107 h 335238"/>
              <a:gd name="connsiteX978" fmla="*/ 164195 w 233956"/>
              <a:gd name="connsiteY978" fmla="*/ 106427 h 335238"/>
              <a:gd name="connsiteX979" fmla="*/ 161555 w 233956"/>
              <a:gd name="connsiteY979" fmla="*/ 105107 h 335238"/>
              <a:gd name="connsiteX980" fmla="*/ 160235 w 233956"/>
              <a:gd name="connsiteY980" fmla="*/ 109067 h 335238"/>
              <a:gd name="connsiteX981" fmla="*/ 164195 w 233956"/>
              <a:gd name="connsiteY981" fmla="*/ 110388 h 335238"/>
              <a:gd name="connsiteX982" fmla="*/ 162875 w 233956"/>
              <a:gd name="connsiteY982" fmla="*/ 111708 h 335238"/>
              <a:gd name="connsiteX983" fmla="*/ 160235 w 233956"/>
              <a:gd name="connsiteY983" fmla="*/ 110388 h 335238"/>
              <a:gd name="connsiteX984" fmla="*/ 158915 w 233956"/>
              <a:gd name="connsiteY984" fmla="*/ 113028 h 335238"/>
              <a:gd name="connsiteX985" fmla="*/ 162875 w 233956"/>
              <a:gd name="connsiteY985" fmla="*/ 113028 h 335238"/>
              <a:gd name="connsiteX986" fmla="*/ 161555 w 233956"/>
              <a:gd name="connsiteY986" fmla="*/ 114348 h 335238"/>
              <a:gd name="connsiteX987" fmla="*/ 158915 w 233956"/>
              <a:gd name="connsiteY987" fmla="*/ 114348 h 335238"/>
              <a:gd name="connsiteX988" fmla="*/ 158915 w 233956"/>
              <a:gd name="connsiteY988" fmla="*/ 116989 h 335238"/>
              <a:gd name="connsiteX989" fmla="*/ 162875 w 233956"/>
              <a:gd name="connsiteY989" fmla="*/ 118309 h 335238"/>
              <a:gd name="connsiteX990" fmla="*/ 161555 w 233956"/>
              <a:gd name="connsiteY990" fmla="*/ 119629 h 335238"/>
              <a:gd name="connsiteX991" fmla="*/ 158915 w 233956"/>
              <a:gd name="connsiteY991" fmla="*/ 118309 h 335238"/>
              <a:gd name="connsiteX992" fmla="*/ 157595 w 233956"/>
              <a:gd name="connsiteY992" fmla="*/ 119629 h 335238"/>
              <a:gd name="connsiteX993" fmla="*/ 160235 w 233956"/>
              <a:gd name="connsiteY993" fmla="*/ 120949 h 335238"/>
              <a:gd name="connsiteX994" fmla="*/ 160235 w 233956"/>
              <a:gd name="connsiteY994" fmla="*/ 122270 h 335238"/>
              <a:gd name="connsiteX995" fmla="*/ 157595 w 233956"/>
              <a:gd name="connsiteY995" fmla="*/ 120949 h 335238"/>
              <a:gd name="connsiteX996" fmla="*/ 157595 w 233956"/>
              <a:gd name="connsiteY996" fmla="*/ 123590 h 335238"/>
              <a:gd name="connsiteX997" fmla="*/ 160235 w 233956"/>
              <a:gd name="connsiteY997" fmla="*/ 124910 h 335238"/>
              <a:gd name="connsiteX998" fmla="*/ 158915 w 233956"/>
              <a:gd name="connsiteY998" fmla="*/ 126230 h 335238"/>
              <a:gd name="connsiteX999" fmla="*/ 156275 w 233956"/>
              <a:gd name="connsiteY999" fmla="*/ 124910 h 335238"/>
              <a:gd name="connsiteX1000" fmla="*/ 156275 w 233956"/>
              <a:gd name="connsiteY1000" fmla="*/ 126230 h 335238"/>
              <a:gd name="connsiteX1001" fmla="*/ 160235 w 233956"/>
              <a:gd name="connsiteY1001" fmla="*/ 128871 h 335238"/>
              <a:gd name="connsiteX1002" fmla="*/ 158915 w 233956"/>
              <a:gd name="connsiteY1002" fmla="*/ 128871 h 335238"/>
              <a:gd name="connsiteX1003" fmla="*/ 156275 w 233956"/>
              <a:gd name="connsiteY1003" fmla="*/ 127550 h 335238"/>
              <a:gd name="connsiteX1004" fmla="*/ 154956 w 233956"/>
              <a:gd name="connsiteY1004" fmla="*/ 130191 h 335238"/>
              <a:gd name="connsiteX1005" fmla="*/ 158915 w 233956"/>
              <a:gd name="connsiteY1005" fmla="*/ 131511 h 335238"/>
              <a:gd name="connsiteX1006" fmla="*/ 158915 w 233956"/>
              <a:gd name="connsiteY1006" fmla="*/ 132831 h 335238"/>
              <a:gd name="connsiteX1007" fmla="*/ 154956 w 233956"/>
              <a:gd name="connsiteY1007" fmla="*/ 131511 h 335238"/>
              <a:gd name="connsiteX1008" fmla="*/ 153636 w 233956"/>
              <a:gd name="connsiteY1008" fmla="*/ 134152 h 335238"/>
              <a:gd name="connsiteX1009" fmla="*/ 158915 w 233956"/>
              <a:gd name="connsiteY1009" fmla="*/ 136792 h 335238"/>
              <a:gd name="connsiteX1010" fmla="*/ 157595 w 233956"/>
              <a:gd name="connsiteY1010" fmla="*/ 138112 h 335238"/>
              <a:gd name="connsiteX1011" fmla="*/ 153636 w 233956"/>
              <a:gd name="connsiteY1011" fmla="*/ 135472 h 335238"/>
              <a:gd name="connsiteX1012" fmla="*/ 153636 w 233956"/>
              <a:gd name="connsiteY1012" fmla="*/ 138112 h 335238"/>
              <a:gd name="connsiteX1013" fmla="*/ 157595 w 233956"/>
              <a:gd name="connsiteY1013" fmla="*/ 139432 h 335238"/>
              <a:gd name="connsiteX1014" fmla="*/ 156275 w 233956"/>
              <a:gd name="connsiteY1014" fmla="*/ 140753 h 335238"/>
              <a:gd name="connsiteX1015" fmla="*/ 153636 w 233956"/>
              <a:gd name="connsiteY1015" fmla="*/ 139432 h 335238"/>
              <a:gd name="connsiteX1016" fmla="*/ 152316 w 233956"/>
              <a:gd name="connsiteY1016" fmla="*/ 140753 h 335238"/>
              <a:gd name="connsiteX1017" fmla="*/ 154956 w 233956"/>
              <a:gd name="connsiteY1017" fmla="*/ 142073 h 335238"/>
              <a:gd name="connsiteX1018" fmla="*/ 154956 w 233956"/>
              <a:gd name="connsiteY1018" fmla="*/ 143393 h 335238"/>
              <a:gd name="connsiteX1019" fmla="*/ 152316 w 233956"/>
              <a:gd name="connsiteY1019" fmla="*/ 142073 h 335238"/>
              <a:gd name="connsiteX1020" fmla="*/ 152316 w 233956"/>
              <a:gd name="connsiteY1020" fmla="*/ 143393 h 335238"/>
              <a:gd name="connsiteX1021" fmla="*/ 154956 w 233956"/>
              <a:gd name="connsiteY1021" fmla="*/ 146034 h 335238"/>
              <a:gd name="connsiteX1022" fmla="*/ 150996 w 233956"/>
              <a:gd name="connsiteY1022" fmla="*/ 144713 h 335238"/>
              <a:gd name="connsiteX1023" fmla="*/ 150996 w 233956"/>
              <a:gd name="connsiteY1023" fmla="*/ 147354 h 335238"/>
              <a:gd name="connsiteX1024" fmla="*/ 153636 w 233956"/>
              <a:gd name="connsiteY1024" fmla="*/ 148674 h 335238"/>
              <a:gd name="connsiteX1025" fmla="*/ 153636 w 233956"/>
              <a:gd name="connsiteY1025" fmla="*/ 149994 h 335238"/>
              <a:gd name="connsiteX1026" fmla="*/ 150996 w 233956"/>
              <a:gd name="connsiteY1026" fmla="*/ 148674 h 335238"/>
              <a:gd name="connsiteX1027" fmla="*/ 149676 w 233956"/>
              <a:gd name="connsiteY1027" fmla="*/ 149994 h 335238"/>
              <a:gd name="connsiteX1028" fmla="*/ 153636 w 233956"/>
              <a:gd name="connsiteY1028" fmla="*/ 151314 h 335238"/>
              <a:gd name="connsiteX1029" fmla="*/ 152316 w 233956"/>
              <a:gd name="connsiteY1029" fmla="*/ 152635 h 335238"/>
              <a:gd name="connsiteX1030" fmla="*/ 149676 w 233956"/>
              <a:gd name="connsiteY1030" fmla="*/ 151314 h 335238"/>
              <a:gd name="connsiteX1031" fmla="*/ 148356 w 233956"/>
              <a:gd name="connsiteY1031" fmla="*/ 155275 h 335238"/>
              <a:gd name="connsiteX1032" fmla="*/ 152316 w 233956"/>
              <a:gd name="connsiteY1032" fmla="*/ 156595 h 335238"/>
              <a:gd name="connsiteX1033" fmla="*/ 150996 w 233956"/>
              <a:gd name="connsiteY1033" fmla="*/ 157916 h 335238"/>
              <a:gd name="connsiteX1034" fmla="*/ 148356 w 233956"/>
              <a:gd name="connsiteY1034" fmla="*/ 156595 h 335238"/>
              <a:gd name="connsiteX1035" fmla="*/ 148356 w 233956"/>
              <a:gd name="connsiteY1035" fmla="*/ 157916 h 335238"/>
              <a:gd name="connsiteX1036" fmla="*/ 149676 w 233956"/>
              <a:gd name="connsiteY1036" fmla="*/ 159236 h 335238"/>
              <a:gd name="connsiteX1037" fmla="*/ 149676 w 233956"/>
              <a:gd name="connsiteY1037" fmla="*/ 160556 h 335238"/>
              <a:gd name="connsiteX1038" fmla="*/ 147036 w 233956"/>
              <a:gd name="connsiteY1038" fmla="*/ 159236 h 335238"/>
              <a:gd name="connsiteX1039" fmla="*/ 147036 w 233956"/>
              <a:gd name="connsiteY1039" fmla="*/ 161876 h 335238"/>
              <a:gd name="connsiteX1040" fmla="*/ 150996 w 233956"/>
              <a:gd name="connsiteY1040" fmla="*/ 163196 h 335238"/>
              <a:gd name="connsiteX1041" fmla="*/ 150996 w 233956"/>
              <a:gd name="connsiteY1041" fmla="*/ 164517 h 335238"/>
              <a:gd name="connsiteX1042" fmla="*/ 147036 w 233956"/>
              <a:gd name="connsiteY1042" fmla="*/ 163196 h 335238"/>
              <a:gd name="connsiteX1043" fmla="*/ 145717 w 233956"/>
              <a:gd name="connsiteY1043" fmla="*/ 165837 h 335238"/>
              <a:gd name="connsiteX1044" fmla="*/ 149676 w 233956"/>
              <a:gd name="connsiteY1044" fmla="*/ 168477 h 335238"/>
              <a:gd name="connsiteX1045" fmla="*/ 145717 w 233956"/>
              <a:gd name="connsiteY1045" fmla="*/ 167157 h 335238"/>
              <a:gd name="connsiteX1046" fmla="*/ 144397 w 233956"/>
              <a:gd name="connsiteY1046" fmla="*/ 168477 h 335238"/>
              <a:gd name="connsiteX1047" fmla="*/ 148356 w 233956"/>
              <a:gd name="connsiteY1047" fmla="*/ 171118 h 335238"/>
              <a:gd name="connsiteX1048" fmla="*/ 148356 w 233956"/>
              <a:gd name="connsiteY1048" fmla="*/ 172438 h 335238"/>
              <a:gd name="connsiteX1049" fmla="*/ 144397 w 233956"/>
              <a:gd name="connsiteY1049" fmla="*/ 169798 h 335238"/>
              <a:gd name="connsiteX1050" fmla="*/ 143077 w 233956"/>
              <a:gd name="connsiteY1050" fmla="*/ 172438 h 335238"/>
              <a:gd name="connsiteX1051" fmla="*/ 148356 w 233956"/>
              <a:gd name="connsiteY1051" fmla="*/ 175078 h 335238"/>
              <a:gd name="connsiteX1052" fmla="*/ 147036 w 233956"/>
              <a:gd name="connsiteY1052" fmla="*/ 176399 h 335238"/>
              <a:gd name="connsiteX1053" fmla="*/ 143077 w 233956"/>
              <a:gd name="connsiteY1053" fmla="*/ 173758 h 335238"/>
              <a:gd name="connsiteX1054" fmla="*/ 141757 w 233956"/>
              <a:gd name="connsiteY1054" fmla="*/ 176399 h 335238"/>
              <a:gd name="connsiteX1055" fmla="*/ 145717 w 233956"/>
              <a:gd name="connsiteY1055" fmla="*/ 179039 h 335238"/>
              <a:gd name="connsiteX1056" fmla="*/ 144397 w 233956"/>
              <a:gd name="connsiteY1056" fmla="*/ 180359 h 335238"/>
              <a:gd name="connsiteX1057" fmla="*/ 141757 w 233956"/>
              <a:gd name="connsiteY1057" fmla="*/ 177719 h 335238"/>
              <a:gd name="connsiteX1058" fmla="*/ 140437 w 233956"/>
              <a:gd name="connsiteY1058" fmla="*/ 180359 h 335238"/>
              <a:gd name="connsiteX1059" fmla="*/ 141757 w 233956"/>
              <a:gd name="connsiteY1059" fmla="*/ 180359 h 335238"/>
              <a:gd name="connsiteX1060" fmla="*/ 144397 w 233956"/>
              <a:gd name="connsiteY1060" fmla="*/ 183000 h 335238"/>
              <a:gd name="connsiteX1061" fmla="*/ 143077 w 233956"/>
              <a:gd name="connsiteY1061" fmla="*/ 184320 h 335238"/>
              <a:gd name="connsiteX1062" fmla="*/ 140437 w 233956"/>
              <a:gd name="connsiteY1062" fmla="*/ 181679 h 335238"/>
              <a:gd name="connsiteX1063" fmla="*/ 139117 w 233956"/>
              <a:gd name="connsiteY1063" fmla="*/ 184320 h 335238"/>
              <a:gd name="connsiteX1064" fmla="*/ 143077 w 233956"/>
              <a:gd name="connsiteY1064" fmla="*/ 188281 h 335238"/>
              <a:gd name="connsiteX1065" fmla="*/ 139117 w 233956"/>
              <a:gd name="connsiteY1065" fmla="*/ 185640 h 335238"/>
              <a:gd name="connsiteX1066" fmla="*/ 139117 w 233956"/>
              <a:gd name="connsiteY1066" fmla="*/ 188281 h 335238"/>
              <a:gd name="connsiteX1067" fmla="*/ 141757 w 233956"/>
              <a:gd name="connsiteY1067" fmla="*/ 190921 h 335238"/>
              <a:gd name="connsiteX1068" fmla="*/ 141757 w 233956"/>
              <a:gd name="connsiteY1068" fmla="*/ 192241 h 335238"/>
              <a:gd name="connsiteX1069" fmla="*/ 137798 w 233956"/>
              <a:gd name="connsiteY1069" fmla="*/ 189601 h 335238"/>
              <a:gd name="connsiteX1070" fmla="*/ 137798 w 233956"/>
              <a:gd name="connsiteY1070" fmla="*/ 190921 h 335238"/>
              <a:gd name="connsiteX1071" fmla="*/ 140437 w 233956"/>
              <a:gd name="connsiteY1071" fmla="*/ 193561 h 335238"/>
              <a:gd name="connsiteX1072" fmla="*/ 139117 w 233956"/>
              <a:gd name="connsiteY1072" fmla="*/ 194882 h 335238"/>
              <a:gd name="connsiteX1073" fmla="*/ 136478 w 233956"/>
              <a:gd name="connsiteY1073" fmla="*/ 192241 h 335238"/>
              <a:gd name="connsiteX1074" fmla="*/ 136478 w 233956"/>
              <a:gd name="connsiteY1074" fmla="*/ 194882 h 335238"/>
              <a:gd name="connsiteX1075" fmla="*/ 139117 w 233956"/>
              <a:gd name="connsiteY1075" fmla="*/ 197522 h 335238"/>
              <a:gd name="connsiteX1076" fmla="*/ 137798 w 233956"/>
              <a:gd name="connsiteY1076" fmla="*/ 198842 h 335238"/>
              <a:gd name="connsiteX1077" fmla="*/ 136478 w 233956"/>
              <a:gd name="connsiteY1077" fmla="*/ 196202 h 335238"/>
              <a:gd name="connsiteX1078" fmla="*/ 135158 w 233956"/>
              <a:gd name="connsiteY1078" fmla="*/ 198842 h 335238"/>
              <a:gd name="connsiteX1079" fmla="*/ 137798 w 233956"/>
              <a:gd name="connsiteY1079" fmla="*/ 201483 h 335238"/>
              <a:gd name="connsiteX1080" fmla="*/ 137798 w 233956"/>
              <a:gd name="connsiteY1080" fmla="*/ 202803 h 335238"/>
              <a:gd name="connsiteX1081" fmla="*/ 135158 w 233956"/>
              <a:gd name="connsiteY1081" fmla="*/ 200163 h 335238"/>
              <a:gd name="connsiteX1082" fmla="*/ 133838 w 233956"/>
              <a:gd name="connsiteY1082" fmla="*/ 202803 h 335238"/>
              <a:gd name="connsiteX1083" fmla="*/ 137798 w 233956"/>
              <a:gd name="connsiteY1083" fmla="*/ 205443 h 335238"/>
              <a:gd name="connsiteX1084" fmla="*/ 136478 w 233956"/>
              <a:gd name="connsiteY1084" fmla="*/ 206764 h 335238"/>
              <a:gd name="connsiteX1085" fmla="*/ 133838 w 233956"/>
              <a:gd name="connsiteY1085" fmla="*/ 204123 h 335238"/>
              <a:gd name="connsiteX1086" fmla="*/ 133838 w 233956"/>
              <a:gd name="connsiteY1086" fmla="*/ 206764 h 335238"/>
              <a:gd name="connsiteX1087" fmla="*/ 139117 w 233956"/>
              <a:gd name="connsiteY1087" fmla="*/ 209404 h 335238"/>
              <a:gd name="connsiteX1088" fmla="*/ 137798 w 233956"/>
              <a:gd name="connsiteY1088" fmla="*/ 210724 h 335238"/>
              <a:gd name="connsiteX1089" fmla="*/ 133838 w 233956"/>
              <a:gd name="connsiteY1089" fmla="*/ 208084 h 335238"/>
              <a:gd name="connsiteX1090" fmla="*/ 132518 w 233956"/>
              <a:gd name="connsiteY1090" fmla="*/ 209404 h 335238"/>
              <a:gd name="connsiteX1091" fmla="*/ 137798 w 233956"/>
              <a:gd name="connsiteY1091" fmla="*/ 213365 h 335238"/>
              <a:gd name="connsiteX1092" fmla="*/ 136478 w 233956"/>
              <a:gd name="connsiteY1092" fmla="*/ 214685 h 335238"/>
              <a:gd name="connsiteX1093" fmla="*/ 132518 w 233956"/>
              <a:gd name="connsiteY1093" fmla="*/ 210724 h 335238"/>
              <a:gd name="connsiteX1094" fmla="*/ 132518 w 233956"/>
              <a:gd name="connsiteY1094" fmla="*/ 214685 h 335238"/>
              <a:gd name="connsiteX1095" fmla="*/ 136478 w 233956"/>
              <a:gd name="connsiteY1095" fmla="*/ 218646 h 335238"/>
              <a:gd name="connsiteX1096" fmla="*/ 135158 w 233956"/>
              <a:gd name="connsiteY1096" fmla="*/ 219966 h 335238"/>
              <a:gd name="connsiteX1097" fmla="*/ 132518 w 233956"/>
              <a:gd name="connsiteY1097" fmla="*/ 216005 h 335238"/>
              <a:gd name="connsiteX1098" fmla="*/ 131198 w 233956"/>
              <a:gd name="connsiteY1098" fmla="*/ 219966 h 335238"/>
              <a:gd name="connsiteX1099" fmla="*/ 133838 w 233956"/>
              <a:gd name="connsiteY1099" fmla="*/ 222607 h 335238"/>
              <a:gd name="connsiteX1100" fmla="*/ 133838 w 233956"/>
              <a:gd name="connsiteY1100" fmla="*/ 223927 h 335238"/>
              <a:gd name="connsiteX1101" fmla="*/ 131198 w 233956"/>
              <a:gd name="connsiteY1101" fmla="*/ 222607 h 335238"/>
              <a:gd name="connsiteX1102" fmla="*/ 131198 w 233956"/>
              <a:gd name="connsiteY1102" fmla="*/ 225247 h 335238"/>
              <a:gd name="connsiteX1103" fmla="*/ 133838 w 233956"/>
              <a:gd name="connsiteY1103" fmla="*/ 227887 h 335238"/>
              <a:gd name="connsiteX1104" fmla="*/ 132518 w 233956"/>
              <a:gd name="connsiteY1104" fmla="*/ 229208 h 335238"/>
              <a:gd name="connsiteX1105" fmla="*/ 131198 w 233956"/>
              <a:gd name="connsiteY1105" fmla="*/ 226567 h 335238"/>
              <a:gd name="connsiteX1106" fmla="*/ 129879 w 233956"/>
              <a:gd name="connsiteY1106" fmla="*/ 231848 h 335238"/>
              <a:gd name="connsiteX1107" fmla="*/ 131198 w 233956"/>
              <a:gd name="connsiteY1107" fmla="*/ 234489 h 335238"/>
              <a:gd name="connsiteX1108" fmla="*/ 129879 w 233956"/>
              <a:gd name="connsiteY1108" fmla="*/ 233168 h 335238"/>
              <a:gd name="connsiteX1109" fmla="*/ 128559 w 233956"/>
              <a:gd name="connsiteY1109" fmla="*/ 235809 h 335238"/>
              <a:gd name="connsiteX1110" fmla="*/ 129879 w 233956"/>
              <a:gd name="connsiteY1110" fmla="*/ 235809 h 335238"/>
              <a:gd name="connsiteX1111" fmla="*/ 129879 w 233956"/>
              <a:gd name="connsiteY1111" fmla="*/ 237129 h 335238"/>
              <a:gd name="connsiteX1112" fmla="*/ 128559 w 233956"/>
              <a:gd name="connsiteY1112" fmla="*/ 237129 h 335238"/>
              <a:gd name="connsiteX1113" fmla="*/ 128559 w 233956"/>
              <a:gd name="connsiteY1113" fmla="*/ 238449 h 335238"/>
              <a:gd name="connsiteX1114" fmla="*/ 129879 w 233956"/>
              <a:gd name="connsiteY1114" fmla="*/ 239769 h 335238"/>
              <a:gd name="connsiteX1115" fmla="*/ 129879 w 233956"/>
              <a:gd name="connsiteY1115" fmla="*/ 241090 h 335238"/>
              <a:gd name="connsiteX1116" fmla="*/ 128559 w 233956"/>
              <a:gd name="connsiteY1116" fmla="*/ 239769 h 335238"/>
              <a:gd name="connsiteX1117" fmla="*/ 127239 w 233956"/>
              <a:gd name="connsiteY1117" fmla="*/ 241090 h 335238"/>
              <a:gd name="connsiteX1118" fmla="*/ 128559 w 233956"/>
              <a:gd name="connsiteY1118" fmla="*/ 243730 h 335238"/>
              <a:gd name="connsiteX1119" fmla="*/ 128559 w 233956"/>
              <a:gd name="connsiteY1119" fmla="*/ 245050 h 335238"/>
              <a:gd name="connsiteX1120" fmla="*/ 127239 w 233956"/>
              <a:gd name="connsiteY1120" fmla="*/ 243730 h 335238"/>
              <a:gd name="connsiteX1121" fmla="*/ 125919 w 233956"/>
              <a:gd name="connsiteY1121" fmla="*/ 246371 h 335238"/>
              <a:gd name="connsiteX1122" fmla="*/ 128559 w 233956"/>
              <a:gd name="connsiteY1122" fmla="*/ 250331 h 335238"/>
              <a:gd name="connsiteX1123" fmla="*/ 127239 w 233956"/>
              <a:gd name="connsiteY1123" fmla="*/ 250331 h 335238"/>
              <a:gd name="connsiteX1124" fmla="*/ 125919 w 233956"/>
              <a:gd name="connsiteY1124" fmla="*/ 247691 h 335238"/>
              <a:gd name="connsiteX1125" fmla="*/ 124599 w 233956"/>
              <a:gd name="connsiteY1125" fmla="*/ 251651 h 335238"/>
              <a:gd name="connsiteX1126" fmla="*/ 119320 w 233956"/>
              <a:gd name="connsiteY1126" fmla="*/ 249011 h 335238"/>
              <a:gd name="connsiteX1127" fmla="*/ 127239 w 233956"/>
              <a:gd name="connsiteY1127" fmla="*/ 210724 h 335238"/>
              <a:gd name="connsiteX1128" fmla="*/ 140437 w 233956"/>
              <a:gd name="connsiteY1128" fmla="*/ 167157 h 335238"/>
              <a:gd name="connsiteX1129" fmla="*/ 154956 w 233956"/>
              <a:gd name="connsiteY1129" fmla="*/ 106427 h 335238"/>
              <a:gd name="connsiteX1130" fmla="*/ 158915 w 233956"/>
              <a:gd name="connsiteY1130" fmla="*/ 53618 h 335238"/>
              <a:gd name="connsiteX1131" fmla="*/ 145717 w 233956"/>
              <a:gd name="connsiteY1131" fmla="*/ 16652 h 335238"/>
              <a:gd name="connsiteX1132" fmla="*/ 132518 w 233956"/>
              <a:gd name="connsiteY1132" fmla="*/ 6090 h 335238"/>
              <a:gd name="connsiteX1133" fmla="*/ 114040 w 233956"/>
              <a:gd name="connsiteY1133" fmla="*/ 10051 h 335238"/>
              <a:gd name="connsiteX1134" fmla="*/ 114040 w 233956"/>
              <a:gd name="connsiteY1134" fmla="*/ 11371 h 335238"/>
              <a:gd name="connsiteX1135" fmla="*/ 115360 w 233956"/>
              <a:gd name="connsiteY1135" fmla="*/ 10051 h 335238"/>
              <a:gd name="connsiteX1136" fmla="*/ 116680 w 233956"/>
              <a:gd name="connsiteY1136" fmla="*/ 11371 h 335238"/>
              <a:gd name="connsiteX1137" fmla="*/ 115360 w 233956"/>
              <a:gd name="connsiteY1137" fmla="*/ 12691 h 335238"/>
              <a:gd name="connsiteX1138" fmla="*/ 115360 w 233956"/>
              <a:gd name="connsiteY1138" fmla="*/ 15332 h 335238"/>
              <a:gd name="connsiteX1139" fmla="*/ 116680 w 233956"/>
              <a:gd name="connsiteY1139" fmla="*/ 14012 h 335238"/>
              <a:gd name="connsiteX1140" fmla="*/ 118000 w 233956"/>
              <a:gd name="connsiteY1140" fmla="*/ 15332 h 335238"/>
              <a:gd name="connsiteX1141" fmla="*/ 116680 w 233956"/>
              <a:gd name="connsiteY1141" fmla="*/ 16652 h 335238"/>
              <a:gd name="connsiteX1142" fmla="*/ 116680 w 233956"/>
              <a:gd name="connsiteY1142" fmla="*/ 19293 h 335238"/>
              <a:gd name="connsiteX1143" fmla="*/ 118000 w 233956"/>
              <a:gd name="connsiteY1143" fmla="*/ 17972 h 335238"/>
              <a:gd name="connsiteX1144" fmla="*/ 119320 w 233956"/>
              <a:gd name="connsiteY1144" fmla="*/ 19293 h 335238"/>
              <a:gd name="connsiteX1145" fmla="*/ 116680 w 233956"/>
              <a:gd name="connsiteY1145" fmla="*/ 20613 h 335238"/>
              <a:gd name="connsiteX1146" fmla="*/ 118000 w 233956"/>
              <a:gd name="connsiteY1146" fmla="*/ 21933 h 335238"/>
              <a:gd name="connsiteX1147" fmla="*/ 118000 w 233956"/>
              <a:gd name="connsiteY1147" fmla="*/ 20613 h 335238"/>
              <a:gd name="connsiteX1148" fmla="*/ 119320 w 233956"/>
              <a:gd name="connsiteY1148" fmla="*/ 21933 h 335238"/>
              <a:gd name="connsiteX1149" fmla="*/ 118000 w 233956"/>
              <a:gd name="connsiteY1149" fmla="*/ 23253 h 335238"/>
              <a:gd name="connsiteX1150" fmla="*/ 118000 w 233956"/>
              <a:gd name="connsiteY1150" fmla="*/ 25894 h 335238"/>
              <a:gd name="connsiteX1151" fmla="*/ 119320 w 233956"/>
              <a:gd name="connsiteY1151" fmla="*/ 24573 h 335238"/>
              <a:gd name="connsiteX1152" fmla="*/ 119320 w 233956"/>
              <a:gd name="connsiteY1152" fmla="*/ 25894 h 335238"/>
              <a:gd name="connsiteX1153" fmla="*/ 118000 w 233956"/>
              <a:gd name="connsiteY1153" fmla="*/ 27214 h 335238"/>
              <a:gd name="connsiteX1154" fmla="*/ 118000 w 233956"/>
              <a:gd name="connsiteY1154" fmla="*/ 28534 h 335238"/>
              <a:gd name="connsiteX1155" fmla="*/ 120640 w 233956"/>
              <a:gd name="connsiteY1155" fmla="*/ 28534 h 335238"/>
              <a:gd name="connsiteX1156" fmla="*/ 120640 w 233956"/>
              <a:gd name="connsiteY1156" fmla="*/ 29854 h 335238"/>
              <a:gd name="connsiteX1157" fmla="*/ 118000 w 233956"/>
              <a:gd name="connsiteY1157" fmla="*/ 29854 h 335238"/>
              <a:gd name="connsiteX1158" fmla="*/ 118000 w 233956"/>
              <a:gd name="connsiteY1158" fmla="*/ 32495 h 335238"/>
              <a:gd name="connsiteX1159" fmla="*/ 120640 w 233956"/>
              <a:gd name="connsiteY1159" fmla="*/ 32495 h 335238"/>
              <a:gd name="connsiteX1160" fmla="*/ 120640 w 233956"/>
              <a:gd name="connsiteY1160" fmla="*/ 33815 h 335238"/>
              <a:gd name="connsiteX1161" fmla="*/ 118000 w 233956"/>
              <a:gd name="connsiteY1161" fmla="*/ 33815 h 335238"/>
              <a:gd name="connsiteX1162" fmla="*/ 118000 w 233956"/>
              <a:gd name="connsiteY1162" fmla="*/ 37776 h 335238"/>
              <a:gd name="connsiteX1163" fmla="*/ 119320 w 233956"/>
              <a:gd name="connsiteY1163" fmla="*/ 37776 h 335238"/>
              <a:gd name="connsiteX1164" fmla="*/ 119320 w 233956"/>
              <a:gd name="connsiteY1164" fmla="*/ 39096 h 335238"/>
              <a:gd name="connsiteX1165" fmla="*/ 118000 w 233956"/>
              <a:gd name="connsiteY1165" fmla="*/ 39096 h 335238"/>
              <a:gd name="connsiteX1166" fmla="*/ 118000 w 233956"/>
              <a:gd name="connsiteY1166" fmla="*/ 43056 h 335238"/>
              <a:gd name="connsiteX1167" fmla="*/ 120640 w 233956"/>
              <a:gd name="connsiteY1167" fmla="*/ 41736 h 335238"/>
              <a:gd name="connsiteX1168" fmla="*/ 120640 w 233956"/>
              <a:gd name="connsiteY1168" fmla="*/ 43056 h 335238"/>
              <a:gd name="connsiteX1169" fmla="*/ 118000 w 233956"/>
              <a:gd name="connsiteY1169" fmla="*/ 44377 h 335238"/>
              <a:gd name="connsiteX1170" fmla="*/ 118000 w 233956"/>
              <a:gd name="connsiteY1170" fmla="*/ 45697 h 335238"/>
              <a:gd name="connsiteX1171" fmla="*/ 120640 w 233956"/>
              <a:gd name="connsiteY1171" fmla="*/ 45697 h 335238"/>
              <a:gd name="connsiteX1172" fmla="*/ 120640 w 233956"/>
              <a:gd name="connsiteY1172" fmla="*/ 47017 h 335238"/>
              <a:gd name="connsiteX1173" fmla="*/ 118000 w 233956"/>
              <a:gd name="connsiteY1173" fmla="*/ 47017 h 335238"/>
              <a:gd name="connsiteX1174" fmla="*/ 118000 w 233956"/>
              <a:gd name="connsiteY1174" fmla="*/ 49658 h 335238"/>
              <a:gd name="connsiteX1175" fmla="*/ 119320 w 233956"/>
              <a:gd name="connsiteY1175" fmla="*/ 49658 h 335238"/>
              <a:gd name="connsiteX1176" fmla="*/ 120640 w 233956"/>
              <a:gd name="connsiteY1176" fmla="*/ 50978 h 335238"/>
              <a:gd name="connsiteX1177" fmla="*/ 118000 w 233956"/>
              <a:gd name="connsiteY1177" fmla="*/ 52298 h 335238"/>
              <a:gd name="connsiteX1178" fmla="*/ 118000 w 233956"/>
              <a:gd name="connsiteY1178" fmla="*/ 54938 h 335238"/>
              <a:gd name="connsiteX1179" fmla="*/ 120640 w 233956"/>
              <a:gd name="connsiteY1179" fmla="*/ 54938 h 335238"/>
              <a:gd name="connsiteX1180" fmla="*/ 120640 w 233956"/>
              <a:gd name="connsiteY1180" fmla="*/ 56259 h 335238"/>
              <a:gd name="connsiteX1181" fmla="*/ 118000 w 233956"/>
              <a:gd name="connsiteY1181" fmla="*/ 57579 h 335238"/>
              <a:gd name="connsiteX1182" fmla="*/ 118000 w 233956"/>
              <a:gd name="connsiteY1182" fmla="*/ 58899 h 335238"/>
              <a:gd name="connsiteX1183" fmla="*/ 120640 w 233956"/>
              <a:gd name="connsiteY1183" fmla="*/ 57579 h 335238"/>
              <a:gd name="connsiteX1184" fmla="*/ 121959 w 233956"/>
              <a:gd name="connsiteY1184" fmla="*/ 58899 h 335238"/>
              <a:gd name="connsiteX1185" fmla="*/ 118000 w 233956"/>
              <a:gd name="connsiteY1185" fmla="*/ 60219 h 335238"/>
              <a:gd name="connsiteX1186" fmla="*/ 119320 w 233956"/>
              <a:gd name="connsiteY1186" fmla="*/ 62860 h 335238"/>
              <a:gd name="connsiteX1187" fmla="*/ 121959 w 233956"/>
              <a:gd name="connsiteY1187" fmla="*/ 62860 h 335238"/>
              <a:gd name="connsiteX1188" fmla="*/ 121959 w 233956"/>
              <a:gd name="connsiteY1188" fmla="*/ 64180 h 335238"/>
              <a:gd name="connsiteX1189" fmla="*/ 119320 w 233956"/>
              <a:gd name="connsiteY1189" fmla="*/ 64180 h 335238"/>
              <a:gd name="connsiteX1190" fmla="*/ 119320 w 233956"/>
              <a:gd name="connsiteY1190" fmla="*/ 66820 h 335238"/>
              <a:gd name="connsiteX1191" fmla="*/ 121959 w 233956"/>
              <a:gd name="connsiteY1191" fmla="*/ 65500 h 335238"/>
              <a:gd name="connsiteX1192" fmla="*/ 120640 w 233956"/>
              <a:gd name="connsiteY1192" fmla="*/ 66820 h 335238"/>
              <a:gd name="connsiteX1193" fmla="*/ 119320 w 233956"/>
              <a:gd name="connsiteY1193" fmla="*/ 68141 h 335238"/>
              <a:gd name="connsiteX1194" fmla="*/ 119320 w 233956"/>
              <a:gd name="connsiteY1194" fmla="*/ 69461 h 335238"/>
              <a:gd name="connsiteX1195" fmla="*/ 121959 w 233956"/>
              <a:gd name="connsiteY1195" fmla="*/ 69461 h 335238"/>
              <a:gd name="connsiteX1196" fmla="*/ 121959 w 233956"/>
              <a:gd name="connsiteY1196" fmla="*/ 70781 h 335238"/>
              <a:gd name="connsiteX1197" fmla="*/ 119320 w 233956"/>
              <a:gd name="connsiteY1197" fmla="*/ 70781 h 335238"/>
              <a:gd name="connsiteX1198" fmla="*/ 119320 w 233956"/>
              <a:gd name="connsiteY1198" fmla="*/ 73421 h 335238"/>
              <a:gd name="connsiteX1199" fmla="*/ 121959 w 233956"/>
              <a:gd name="connsiteY1199" fmla="*/ 73421 h 335238"/>
              <a:gd name="connsiteX1200" fmla="*/ 121959 w 233956"/>
              <a:gd name="connsiteY1200" fmla="*/ 74742 h 335238"/>
              <a:gd name="connsiteX1201" fmla="*/ 119320 w 233956"/>
              <a:gd name="connsiteY1201" fmla="*/ 74742 h 335238"/>
              <a:gd name="connsiteX1202" fmla="*/ 119320 w 233956"/>
              <a:gd name="connsiteY1202" fmla="*/ 77382 h 335238"/>
              <a:gd name="connsiteX1203" fmla="*/ 121959 w 233956"/>
              <a:gd name="connsiteY1203" fmla="*/ 77382 h 335238"/>
              <a:gd name="connsiteX1204" fmla="*/ 121959 w 233956"/>
              <a:gd name="connsiteY1204" fmla="*/ 78702 h 335238"/>
              <a:gd name="connsiteX1205" fmla="*/ 120640 w 233956"/>
              <a:gd name="connsiteY1205" fmla="*/ 78702 h 335238"/>
              <a:gd name="connsiteX1206" fmla="*/ 120640 w 233956"/>
              <a:gd name="connsiteY1206" fmla="*/ 80023 h 335238"/>
              <a:gd name="connsiteX1207" fmla="*/ 123279 w 233956"/>
              <a:gd name="connsiteY1207" fmla="*/ 80023 h 335238"/>
              <a:gd name="connsiteX1208" fmla="*/ 123279 w 233956"/>
              <a:gd name="connsiteY1208" fmla="*/ 81343 h 335238"/>
              <a:gd name="connsiteX1209" fmla="*/ 120640 w 233956"/>
              <a:gd name="connsiteY1209" fmla="*/ 81343 h 335238"/>
              <a:gd name="connsiteX1210" fmla="*/ 120640 w 233956"/>
              <a:gd name="connsiteY1210" fmla="*/ 83983 h 335238"/>
              <a:gd name="connsiteX1211" fmla="*/ 121959 w 233956"/>
              <a:gd name="connsiteY1211" fmla="*/ 82663 h 335238"/>
              <a:gd name="connsiteX1212" fmla="*/ 123279 w 233956"/>
              <a:gd name="connsiteY1212" fmla="*/ 83983 h 335238"/>
              <a:gd name="connsiteX1213" fmla="*/ 120640 w 233956"/>
              <a:gd name="connsiteY1213" fmla="*/ 85303 h 335238"/>
              <a:gd name="connsiteX1214" fmla="*/ 120640 w 233956"/>
              <a:gd name="connsiteY1214" fmla="*/ 87944 h 335238"/>
              <a:gd name="connsiteX1215" fmla="*/ 121959 w 233956"/>
              <a:gd name="connsiteY1215" fmla="*/ 89264 h 335238"/>
              <a:gd name="connsiteX1216" fmla="*/ 120640 w 233956"/>
              <a:gd name="connsiteY1216" fmla="*/ 89264 h 335238"/>
              <a:gd name="connsiteX1217" fmla="*/ 120640 w 233956"/>
              <a:gd name="connsiteY1217" fmla="*/ 90584 h 335238"/>
              <a:gd name="connsiteX1218" fmla="*/ 121959 w 233956"/>
              <a:gd name="connsiteY1218" fmla="*/ 90584 h 335238"/>
              <a:gd name="connsiteX1219" fmla="*/ 121959 w 233956"/>
              <a:gd name="connsiteY1219" fmla="*/ 91905 h 335238"/>
              <a:gd name="connsiteX1220" fmla="*/ 119320 w 233956"/>
              <a:gd name="connsiteY1220" fmla="*/ 91905 h 335238"/>
              <a:gd name="connsiteX1221" fmla="*/ 119320 w 233956"/>
              <a:gd name="connsiteY1221" fmla="*/ 93225 h 335238"/>
              <a:gd name="connsiteX1222" fmla="*/ 121959 w 233956"/>
              <a:gd name="connsiteY1222" fmla="*/ 93225 h 335238"/>
              <a:gd name="connsiteX1223" fmla="*/ 123279 w 233956"/>
              <a:gd name="connsiteY1223" fmla="*/ 94545 h 335238"/>
              <a:gd name="connsiteX1224" fmla="*/ 119320 w 233956"/>
              <a:gd name="connsiteY1224" fmla="*/ 94545 h 335238"/>
              <a:gd name="connsiteX1225" fmla="*/ 119320 w 233956"/>
              <a:gd name="connsiteY1225" fmla="*/ 97185 h 335238"/>
              <a:gd name="connsiteX1226" fmla="*/ 121959 w 233956"/>
              <a:gd name="connsiteY1226" fmla="*/ 95865 h 335238"/>
              <a:gd name="connsiteX1227" fmla="*/ 123279 w 233956"/>
              <a:gd name="connsiteY1227" fmla="*/ 97185 h 335238"/>
              <a:gd name="connsiteX1228" fmla="*/ 119320 w 233956"/>
              <a:gd name="connsiteY1228" fmla="*/ 98506 h 335238"/>
              <a:gd name="connsiteX1229" fmla="*/ 119320 w 233956"/>
              <a:gd name="connsiteY1229" fmla="*/ 101146 h 335238"/>
              <a:gd name="connsiteX1230" fmla="*/ 121959 w 233956"/>
              <a:gd name="connsiteY1230" fmla="*/ 99826 h 335238"/>
              <a:gd name="connsiteX1231" fmla="*/ 121959 w 233956"/>
              <a:gd name="connsiteY1231" fmla="*/ 101146 h 335238"/>
              <a:gd name="connsiteX1232" fmla="*/ 119320 w 233956"/>
              <a:gd name="connsiteY1232" fmla="*/ 102466 h 335238"/>
              <a:gd name="connsiteX1233" fmla="*/ 119320 w 233956"/>
              <a:gd name="connsiteY1233" fmla="*/ 105107 h 335238"/>
              <a:gd name="connsiteX1234" fmla="*/ 121959 w 233956"/>
              <a:gd name="connsiteY1234" fmla="*/ 105107 h 335238"/>
              <a:gd name="connsiteX1235" fmla="*/ 121959 w 233956"/>
              <a:gd name="connsiteY1235" fmla="*/ 106427 h 335238"/>
              <a:gd name="connsiteX1236" fmla="*/ 119320 w 233956"/>
              <a:gd name="connsiteY1236" fmla="*/ 106427 h 335238"/>
              <a:gd name="connsiteX1237" fmla="*/ 118000 w 233956"/>
              <a:gd name="connsiteY1237" fmla="*/ 109067 h 335238"/>
              <a:gd name="connsiteX1238" fmla="*/ 121959 w 233956"/>
              <a:gd name="connsiteY1238" fmla="*/ 109067 h 335238"/>
              <a:gd name="connsiteX1239" fmla="*/ 121959 w 233956"/>
              <a:gd name="connsiteY1239" fmla="*/ 110388 h 335238"/>
              <a:gd name="connsiteX1240" fmla="*/ 118000 w 233956"/>
              <a:gd name="connsiteY1240" fmla="*/ 110388 h 335238"/>
              <a:gd name="connsiteX1241" fmla="*/ 118000 w 233956"/>
              <a:gd name="connsiteY1241" fmla="*/ 113028 h 335238"/>
              <a:gd name="connsiteX1242" fmla="*/ 120640 w 233956"/>
              <a:gd name="connsiteY1242" fmla="*/ 113028 h 335238"/>
              <a:gd name="connsiteX1243" fmla="*/ 120640 w 233956"/>
              <a:gd name="connsiteY1243" fmla="*/ 114348 h 335238"/>
              <a:gd name="connsiteX1244" fmla="*/ 118000 w 233956"/>
              <a:gd name="connsiteY1244" fmla="*/ 114348 h 335238"/>
              <a:gd name="connsiteX1245" fmla="*/ 118000 w 233956"/>
              <a:gd name="connsiteY1245" fmla="*/ 118309 h 335238"/>
              <a:gd name="connsiteX1246" fmla="*/ 120640 w 233956"/>
              <a:gd name="connsiteY1246" fmla="*/ 118309 h 335238"/>
              <a:gd name="connsiteX1247" fmla="*/ 120640 w 233956"/>
              <a:gd name="connsiteY1247" fmla="*/ 119629 h 335238"/>
              <a:gd name="connsiteX1248" fmla="*/ 118000 w 233956"/>
              <a:gd name="connsiteY1248" fmla="*/ 119629 h 335238"/>
              <a:gd name="connsiteX1249" fmla="*/ 116680 w 233956"/>
              <a:gd name="connsiteY1249" fmla="*/ 120949 h 335238"/>
              <a:gd name="connsiteX1250" fmla="*/ 116680 w 233956"/>
              <a:gd name="connsiteY1250" fmla="*/ 122270 h 335238"/>
              <a:gd name="connsiteX1251" fmla="*/ 119320 w 233956"/>
              <a:gd name="connsiteY1251" fmla="*/ 122270 h 335238"/>
              <a:gd name="connsiteX1252" fmla="*/ 120640 w 233956"/>
              <a:gd name="connsiteY1252" fmla="*/ 123590 h 335238"/>
              <a:gd name="connsiteX1253" fmla="*/ 116680 w 233956"/>
              <a:gd name="connsiteY1253" fmla="*/ 123590 h 335238"/>
              <a:gd name="connsiteX1254" fmla="*/ 116680 w 233956"/>
              <a:gd name="connsiteY1254" fmla="*/ 126230 h 335238"/>
              <a:gd name="connsiteX1255" fmla="*/ 119320 w 233956"/>
              <a:gd name="connsiteY1255" fmla="*/ 126230 h 335238"/>
              <a:gd name="connsiteX1256" fmla="*/ 119320 w 233956"/>
              <a:gd name="connsiteY1256" fmla="*/ 127550 h 335238"/>
              <a:gd name="connsiteX1257" fmla="*/ 116680 w 233956"/>
              <a:gd name="connsiteY1257" fmla="*/ 127550 h 335238"/>
              <a:gd name="connsiteX1258" fmla="*/ 115360 w 233956"/>
              <a:gd name="connsiteY1258" fmla="*/ 130191 h 335238"/>
              <a:gd name="connsiteX1259" fmla="*/ 119320 w 233956"/>
              <a:gd name="connsiteY1259" fmla="*/ 130191 h 335238"/>
              <a:gd name="connsiteX1260" fmla="*/ 119320 w 233956"/>
              <a:gd name="connsiteY1260" fmla="*/ 131511 h 335238"/>
              <a:gd name="connsiteX1261" fmla="*/ 115360 w 233956"/>
              <a:gd name="connsiteY1261" fmla="*/ 131511 h 335238"/>
              <a:gd name="connsiteX1262" fmla="*/ 115360 w 233956"/>
              <a:gd name="connsiteY1262" fmla="*/ 135472 h 335238"/>
              <a:gd name="connsiteX1263" fmla="*/ 118000 w 233956"/>
              <a:gd name="connsiteY1263" fmla="*/ 135472 h 335238"/>
              <a:gd name="connsiteX1264" fmla="*/ 118000 w 233956"/>
              <a:gd name="connsiteY1264" fmla="*/ 136792 h 335238"/>
              <a:gd name="connsiteX1265" fmla="*/ 115360 w 233956"/>
              <a:gd name="connsiteY1265" fmla="*/ 136792 h 335238"/>
              <a:gd name="connsiteX1266" fmla="*/ 114040 w 233956"/>
              <a:gd name="connsiteY1266" fmla="*/ 138112 h 335238"/>
              <a:gd name="connsiteX1267" fmla="*/ 116680 w 233956"/>
              <a:gd name="connsiteY1267" fmla="*/ 138112 h 335238"/>
              <a:gd name="connsiteX1268" fmla="*/ 116680 w 233956"/>
              <a:gd name="connsiteY1268" fmla="*/ 139432 h 335238"/>
              <a:gd name="connsiteX1269" fmla="*/ 114040 w 233956"/>
              <a:gd name="connsiteY1269" fmla="*/ 139432 h 335238"/>
              <a:gd name="connsiteX1270" fmla="*/ 114040 w 233956"/>
              <a:gd name="connsiteY1270" fmla="*/ 142073 h 335238"/>
              <a:gd name="connsiteX1271" fmla="*/ 116680 w 233956"/>
              <a:gd name="connsiteY1271" fmla="*/ 142073 h 335238"/>
              <a:gd name="connsiteX1272" fmla="*/ 116680 w 233956"/>
              <a:gd name="connsiteY1272" fmla="*/ 143393 h 335238"/>
              <a:gd name="connsiteX1273" fmla="*/ 114040 w 233956"/>
              <a:gd name="connsiteY1273" fmla="*/ 143393 h 335238"/>
              <a:gd name="connsiteX1274" fmla="*/ 114040 w 233956"/>
              <a:gd name="connsiteY1274" fmla="*/ 144713 h 335238"/>
              <a:gd name="connsiteX1275" fmla="*/ 116680 w 233956"/>
              <a:gd name="connsiteY1275" fmla="*/ 144713 h 335238"/>
              <a:gd name="connsiteX1276" fmla="*/ 116680 w 233956"/>
              <a:gd name="connsiteY1276" fmla="*/ 146034 h 335238"/>
              <a:gd name="connsiteX1277" fmla="*/ 114040 w 233956"/>
              <a:gd name="connsiteY1277" fmla="*/ 146034 h 335238"/>
              <a:gd name="connsiteX1278" fmla="*/ 112721 w 233956"/>
              <a:gd name="connsiteY1278" fmla="*/ 149994 h 335238"/>
              <a:gd name="connsiteX1279" fmla="*/ 115360 w 233956"/>
              <a:gd name="connsiteY1279" fmla="*/ 149994 h 335238"/>
              <a:gd name="connsiteX1280" fmla="*/ 115360 w 233956"/>
              <a:gd name="connsiteY1280" fmla="*/ 151314 h 335238"/>
              <a:gd name="connsiteX1281" fmla="*/ 112721 w 233956"/>
              <a:gd name="connsiteY1281" fmla="*/ 151314 h 335238"/>
              <a:gd name="connsiteX1282" fmla="*/ 112721 w 233956"/>
              <a:gd name="connsiteY1282" fmla="*/ 152635 h 335238"/>
              <a:gd name="connsiteX1283" fmla="*/ 116680 w 233956"/>
              <a:gd name="connsiteY1283" fmla="*/ 152635 h 335238"/>
              <a:gd name="connsiteX1284" fmla="*/ 116680 w 233956"/>
              <a:gd name="connsiteY1284" fmla="*/ 153955 h 335238"/>
              <a:gd name="connsiteX1285" fmla="*/ 112721 w 233956"/>
              <a:gd name="connsiteY1285" fmla="*/ 153955 h 335238"/>
              <a:gd name="connsiteX1286" fmla="*/ 112721 w 233956"/>
              <a:gd name="connsiteY1286" fmla="*/ 156595 h 335238"/>
              <a:gd name="connsiteX1287" fmla="*/ 115360 w 233956"/>
              <a:gd name="connsiteY1287" fmla="*/ 156595 h 335238"/>
              <a:gd name="connsiteX1288" fmla="*/ 114040 w 233956"/>
              <a:gd name="connsiteY1288" fmla="*/ 157916 h 335238"/>
              <a:gd name="connsiteX1289" fmla="*/ 112721 w 233956"/>
              <a:gd name="connsiteY1289" fmla="*/ 157916 h 335238"/>
              <a:gd name="connsiteX1290" fmla="*/ 112721 w 233956"/>
              <a:gd name="connsiteY1290" fmla="*/ 160556 h 335238"/>
              <a:gd name="connsiteX1291" fmla="*/ 115360 w 233956"/>
              <a:gd name="connsiteY1291" fmla="*/ 160556 h 335238"/>
              <a:gd name="connsiteX1292" fmla="*/ 115360 w 233956"/>
              <a:gd name="connsiteY1292" fmla="*/ 161876 h 335238"/>
              <a:gd name="connsiteX1293" fmla="*/ 112721 w 233956"/>
              <a:gd name="connsiteY1293" fmla="*/ 161876 h 335238"/>
              <a:gd name="connsiteX1294" fmla="*/ 112721 w 233956"/>
              <a:gd name="connsiteY1294" fmla="*/ 164517 h 335238"/>
              <a:gd name="connsiteX1295" fmla="*/ 114040 w 233956"/>
              <a:gd name="connsiteY1295" fmla="*/ 165837 h 335238"/>
              <a:gd name="connsiteX1296" fmla="*/ 114040 w 233956"/>
              <a:gd name="connsiteY1296" fmla="*/ 167157 h 335238"/>
              <a:gd name="connsiteX1297" fmla="*/ 112721 w 233956"/>
              <a:gd name="connsiteY1297" fmla="*/ 165837 h 335238"/>
              <a:gd name="connsiteX1298" fmla="*/ 111401 w 233956"/>
              <a:gd name="connsiteY1298" fmla="*/ 168477 h 335238"/>
              <a:gd name="connsiteX1299" fmla="*/ 114040 w 233956"/>
              <a:gd name="connsiteY1299" fmla="*/ 168477 h 335238"/>
              <a:gd name="connsiteX1300" fmla="*/ 114040 w 233956"/>
              <a:gd name="connsiteY1300" fmla="*/ 169798 h 335238"/>
              <a:gd name="connsiteX1301" fmla="*/ 111401 w 233956"/>
              <a:gd name="connsiteY1301" fmla="*/ 169798 h 335238"/>
              <a:gd name="connsiteX1302" fmla="*/ 111401 w 233956"/>
              <a:gd name="connsiteY1302" fmla="*/ 172438 h 335238"/>
              <a:gd name="connsiteX1303" fmla="*/ 114040 w 233956"/>
              <a:gd name="connsiteY1303" fmla="*/ 173758 h 335238"/>
              <a:gd name="connsiteX1304" fmla="*/ 114040 w 233956"/>
              <a:gd name="connsiteY1304" fmla="*/ 175078 h 335238"/>
              <a:gd name="connsiteX1305" fmla="*/ 111401 w 233956"/>
              <a:gd name="connsiteY1305" fmla="*/ 173758 h 335238"/>
              <a:gd name="connsiteX1306" fmla="*/ 111401 w 233956"/>
              <a:gd name="connsiteY1306" fmla="*/ 177719 h 335238"/>
              <a:gd name="connsiteX1307" fmla="*/ 115360 w 233956"/>
              <a:gd name="connsiteY1307" fmla="*/ 177719 h 335238"/>
              <a:gd name="connsiteX1308" fmla="*/ 115360 w 233956"/>
              <a:gd name="connsiteY1308" fmla="*/ 179039 h 335238"/>
              <a:gd name="connsiteX1309" fmla="*/ 111401 w 233956"/>
              <a:gd name="connsiteY1309" fmla="*/ 179039 h 335238"/>
              <a:gd name="connsiteX1310" fmla="*/ 111401 w 233956"/>
              <a:gd name="connsiteY1310" fmla="*/ 180359 h 335238"/>
              <a:gd name="connsiteX1311" fmla="*/ 115360 w 233956"/>
              <a:gd name="connsiteY1311" fmla="*/ 181679 h 335238"/>
              <a:gd name="connsiteX1312" fmla="*/ 115360 w 233956"/>
              <a:gd name="connsiteY1312" fmla="*/ 183000 h 335238"/>
              <a:gd name="connsiteX1313" fmla="*/ 111401 w 233956"/>
              <a:gd name="connsiteY1313" fmla="*/ 181679 h 335238"/>
              <a:gd name="connsiteX1314" fmla="*/ 111401 w 233956"/>
              <a:gd name="connsiteY1314" fmla="*/ 184320 h 335238"/>
              <a:gd name="connsiteX1315" fmla="*/ 111401 w 233956"/>
              <a:gd name="connsiteY1315" fmla="*/ 185640 h 335238"/>
              <a:gd name="connsiteX1316" fmla="*/ 115360 w 233956"/>
              <a:gd name="connsiteY1316" fmla="*/ 185640 h 335238"/>
              <a:gd name="connsiteX1317" fmla="*/ 115360 w 233956"/>
              <a:gd name="connsiteY1317" fmla="*/ 186960 h 335238"/>
              <a:gd name="connsiteX1318" fmla="*/ 111401 w 233956"/>
              <a:gd name="connsiteY1318" fmla="*/ 186960 h 335238"/>
              <a:gd name="connsiteX1319" fmla="*/ 111401 w 233956"/>
              <a:gd name="connsiteY1319" fmla="*/ 189601 h 335238"/>
              <a:gd name="connsiteX1320" fmla="*/ 115360 w 233956"/>
              <a:gd name="connsiteY1320" fmla="*/ 190921 h 335238"/>
              <a:gd name="connsiteX1321" fmla="*/ 115360 w 233956"/>
              <a:gd name="connsiteY1321" fmla="*/ 192241 h 335238"/>
              <a:gd name="connsiteX1322" fmla="*/ 111401 w 233956"/>
              <a:gd name="connsiteY1322" fmla="*/ 190921 h 335238"/>
              <a:gd name="connsiteX1323" fmla="*/ 111401 w 233956"/>
              <a:gd name="connsiteY1323" fmla="*/ 193561 h 335238"/>
              <a:gd name="connsiteX1324" fmla="*/ 114040 w 233956"/>
              <a:gd name="connsiteY1324" fmla="*/ 193561 h 335238"/>
              <a:gd name="connsiteX1325" fmla="*/ 114040 w 233956"/>
              <a:gd name="connsiteY1325" fmla="*/ 194882 h 335238"/>
              <a:gd name="connsiteX1326" fmla="*/ 111401 w 233956"/>
              <a:gd name="connsiteY1326" fmla="*/ 194882 h 335238"/>
              <a:gd name="connsiteX1327" fmla="*/ 111401 w 233956"/>
              <a:gd name="connsiteY1327" fmla="*/ 196202 h 335238"/>
              <a:gd name="connsiteX1328" fmla="*/ 114040 w 233956"/>
              <a:gd name="connsiteY1328" fmla="*/ 197522 h 335238"/>
              <a:gd name="connsiteX1329" fmla="*/ 112721 w 233956"/>
              <a:gd name="connsiteY1329" fmla="*/ 198842 h 335238"/>
              <a:gd name="connsiteX1330" fmla="*/ 111401 w 233956"/>
              <a:gd name="connsiteY1330" fmla="*/ 197522 h 335238"/>
              <a:gd name="connsiteX1331" fmla="*/ 111401 w 233956"/>
              <a:gd name="connsiteY1331" fmla="*/ 200163 h 335238"/>
              <a:gd name="connsiteX1332" fmla="*/ 112721 w 233956"/>
              <a:gd name="connsiteY1332" fmla="*/ 200163 h 335238"/>
              <a:gd name="connsiteX1333" fmla="*/ 112721 w 233956"/>
              <a:gd name="connsiteY1333" fmla="*/ 201483 h 335238"/>
              <a:gd name="connsiteX1334" fmla="*/ 111401 w 233956"/>
              <a:gd name="connsiteY1334" fmla="*/ 201483 h 335238"/>
              <a:gd name="connsiteX1335" fmla="*/ 111401 w 233956"/>
              <a:gd name="connsiteY1335" fmla="*/ 202803 h 335238"/>
              <a:gd name="connsiteX1336" fmla="*/ 114040 w 233956"/>
              <a:gd name="connsiteY1336" fmla="*/ 202803 h 335238"/>
              <a:gd name="connsiteX1337" fmla="*/ 114040 w 233956"/>
              <a:gd name="connsiteY1337" fmla="*/ 204123 h 335238"/>
              <a:gd name="connsiteX1338" fmla="*/ 111401 w 233956"/>
              <a:gd name="connsiteY1338" fmla="*/ 204123 h 335238"/>
              <a:gd name="connsiteX1339" fmla="*/ 111401 w 233956"/>
              <a:gd name="connsiteY1339" fmla="*/ 206764 h 335238"/>
              <a:gd name="connsiteX1340" fmla="*/ 111401 w 233956"/>
              <a:gd name="connsiteY1340" fmla="*/ 210724 h 335238"/>
              <a:gd name="connsiteX1341" fmla="*/ 114040 w 233956"/>
              <a:gd name="connsiteY1341" fmla="*/ 210724 h 335238"/>
              <a:gd name="connsiteX1342" fmla="*/ 112721 w 233956"/>
              <a:gd name="connsiteY1342" fmla="*/ 212045 h 335238"/>
              <a:gd name="connsiteX1343" fmla="*/ 111401 w 233956"/>
              <a:gd name="connsiteY1343" fmla="*/ 212045 h 335238"/>
              <a:gd name="connsiteX1344" fmla="*/ 111401 w 233956"/>
              <a:gd name="connsiteY1344" fmla="*/ 214685 h 335238"/>
              <a:gd name="connsiteX1345" fmla="*/ 112721 w 233956"/>
              <a:gd name="connsiteY1345" fmla="*/ 214685 h 335238"/>
              <a:gd name="connsiteX1346" fmla="*/ 112721 w 233956"/>
              <a:gd name="connsiteY1346" fmla="*/ 216005 h 335238"/>
              <a:gd name="connsiteX1347" fmla="*/ 111401 w 233956"/>
              <a:gd name="connsiteY1347" fmla="*/ 216005 h 335238"/>
              <a:gd name="connsiteX1348" fmla="*/ 111401 w 233956"/>
              <a:gd name="connsiteY1348" fmla="*/ 217326 h 335238"/>
              <a:gd name="connsiteX1349" fmla="*/ 114040 w 233956"/>
              <a:gd name="connsiteY1349" fmla="*/ 218646 h 335238"/>
              <a:gd name="connsiteX1350" fmla="*/ 114040 w 233956"/>
              <a:gd name="connsiteY1350" fmla="*/ 219966 h 335238"/>
              <a:gd name="connsiteX1351" fmla="*/ 111401 w 233956"/>
              <a:gd name="connsiteY1351" fmla="*/ 218646 h 335238"/>
              <a:gd name="connsiteX1352" fmla="*/ 111401 w 233956"/>
              <a:gd name="connsiteY1352" fmla="*/ 222607 h 335238"/>
              <a:gd name="connsiteX1353" fmla="*/ 112721 w 233956"/>
              <a:gd name="connsiteY1353" fmla="*/ 222607 h 335238"/>
              <a:gd name="connsiteX1354" fmla="*/ 111401 w 233956"/>
              <a:gd name="connsiteY1354" fmla="*/ 223927 h 335238"/>
              <a:gd name="connsiteX1355" fmla="*/ 111401 w 233956"/>
              <a:gd name="connsiteY1355" fmla="*/ 225247 h 335238"/>
              <a:gd name="connsiteX1356" fmla="*/ 112721 w 233956"/>
              <a:gd name="connsiteY1356" fmla="*/ 226567 h 335238"/>
              <a:gd name="connsiteX1357" fmla="*/ 111401 w 233956"/>
              <a:gd name="connsiteY1357" fmla="*/ 226567 h 335238"/>
              <a:gd name="connsiteX1358" fmla="*/ 111401 w 233956"/>
              <a:gd name="connsiteY1358" fmla="*/ 229208 h 335238"/>
              <a:gd name="connsiteX1359" fmla="*/ 114040 w 233956"/>
              <a:gd name="connsiteY1359" fmla="*/ 229208 h 335238"/>
              <a:gd name="connsiteX1360" fmla="*/ 114040 w 233956"/>
              <a:gd name="connsiteY1360" fmla="*/ 230528 h 335238"/>
              <a:gd name="connsiteX1361" fmla="*/ 111401 w 233956"/>
              <a:gd name="connsiteY1361" fmla="*/ 230528 h 335238"/>
              <a:gd name="connsiteX1362" fmla="*/ 111401 w 233956"/>
              <a:gd name="connsiteY1362" fmla="*/ 231848 h 335238"/>
              <a:gd name="connsiteX1363" fmla="*/ 112721 w 233956"/>
              <a:gd name="connsiteY1363" fmla="*/ 233168 h 335238"/>
              <a:gd name="connsiteX1364" fmla="*/ 112721 w 233956"/>
              <a:gd name="connsiteY1364" fmla="*/ 234489 h 335238"/>
              <a:gd name="connsiteX1365" fmla="*/ 111401 w 233956"/>
              <a:gd name="connsiteY1365" fmla="*/ 233168 h 335238"/>
              <a:gd name="connsiteX1366" fmla="*/ 111401 w 233956"/>
              <a:gd name="connsiteY1366" fmla="*/ 235809 h 335238"/>
              <a:gd name="connsiteX1367" fmla="*/ 112721 w 233956"/>
              <a:gd name="connsiteY1367" fmla="*/ 235809 h 335238"/>
              <a:gd name="connsiteX1368" fmla="*/ 112721 w 233956"/>
              <a:gd name="connsiteY1368" fmla="*/ 237129 h 335238"/>
              <a:gd name="connsiteX1369" fmla="*/ 111401 w 233956"/>
              <a:gd name="connsiteY1369" fmla="*/ 237129 h 335238"/>
              <a:gd name="connsiteX1370" fmla="*/ 110081 w 233956"/>
              <a:gd name="connsiteY1370" fmla="*/ 239769 h 335238"/>
              <a:gd name="connsiteX1371" fmla="*/ 112721 w 233956"/>
              <a:gd name="connsiteY1371" fmla="*/ 239769 h 335238"/>
              <a:gd name="connsiteX1372" fmla="*/ 112721 w 233956"/>
              <a:gd name="connsiteY1372" fmla="*/ 241090 h 335238"/>
              <a:gd name="connsiteX1373" fmla="*/ 110081 w 233956"/>
              <a:gd name="connsiteY1373" fmla="*/ 241090 h 335238"/>
              <a:gd name="connsiteX1374" fmla="*/ 110081 w 233956"/>
              <a:gd name="connsiteY1374" fmla="*/ 242410 h 335238"/>
              <a:gd name="connsiteX1375" fmla="*/ 112721 w 233956"/>
              <a:gd name="connsiteY1375" fmla="*/ 242410 h 335238"/>
              <a:gd name="connsiteX1376" fmla="*/ 112721 w 233956"/>
              <a:gd name="connsiteY1376" fmla="*/ 243730 h 335238"/>
              <a:gd name="connsiteX1377" fmla="*/ 110081 w 233956"/>
              <a:gd name="connsiteY1377" fmla="*/ 243730 h 335238"/>
              <a:gd name="connsiteX1378" fmla="*/ 110081 w 233956"/>
              <a:gd name="connsiteY1378" fmla="*/ 245050 h 335238"/>
              <a:gd name="connsiteX1379" fmla="*/ 111401 w 233956"/>
              <a:gd name="connsiteY1379" fmla="*/ 245050 h 335238"/>
              <a:gd name="connsiteX1380" fmla="*/ 111401 w 233956"/>
              <a:gd name="connsiteY1380" fmla="*/ 246371 h 335238"/>
              <a:gd name="connsiteX1381" fmla="*/ 110081 w 233956"/>
              <a:gd name="connsiteY1381" fmla="*/ 246371 h 335238"/>
              <a:gd name="connsiteX1382" fmla="*/ 111401 w 233956"/>
              <a:gd name="connsiteY1382" fmla="*/ 247691 h 335238"/>
              <a:gd name="connsiteX1383" fmla="*/ 111401 w 233956"/>
              <a:gd name="connsiteY1383" fmla="*/ 249011 h 335238"/>
              <a:gd name="connsiteX1384" fmla="*/ 110081 w 233956"/>
              <a:gd name="connsiteY1384" fmla="*/ 249011 h 335238"/>
              <a:gd name="connsiteX1385" fmla="*/ 104802 w 233956"/>
              <a:gd name="connsiteY1385" fmla="*/ 249011 h 335238"/>
              <a:gd name="connsiteX1386" fmla="*/ 106121 w 233956"/>
              <a:gd name="connsiteY1386" fmla="*/ 202803 h 335238"/>
              <a:gd name="connsiteX1387" fmla="*/ 107441 w 233956"/>
              <a:gd name="connsiteY1387" fmla="*/ 160556 h 335238"/>
              <a:gd name="connsiteX1388" fmla="*/ 114040 w 233956"/>
              <a:gd name="connsiteY1388" fmla="*/ 97185 h 335238"/>
              <a:gd name="connsiteX1389" fmla="*/ 114040 w 233956"/>
              <a:gd name="connsiteY1389" fmla="*/ 66820 h 335238"/>
              <a:gd name="connsiteX1390" fmla="*/ 112721 w 233956"/>
              <a:gd name="connsiteY1390" fmla="*/ 39096 h 335238"/>
              <a:gd name="connsiteX1391" fmla="*/ 94243 w 233956"/>
              <a:gd name="connsiteY1391" fmla="*/ 3450 h 335238"/>
              <a:gd name="connsiteX1392" fmla="*/ 97303 w 233956"/>
              <a:gd name="connsiteY1392" fmla="*/ 49 h 335238"/>
              <a:gd name="connsiteX1393" fmla="*/ 110863 w 233956"/>
              <a:gd name="connsiteY1393" fmla="*/ 6274 h 335238"/>
              <a:gd name="connsiteX1394" fmla="*/ 142613 w 233956"/>
              <a:gd name="connsiteY1394" fmla="*/ 7585 h 335238"/>
              <a:gd name="connsiteX1395" fmla="*/ 147904 w 233956"/>
              <a:gd name="connsiteY1395" fmla="*/ 12827 h 335238"/>
              <a:gd name="connsiteX1396" fmla="*/ 195530 w 233956"/>
              <a:gd name="connsiteY1396" fmla="*/ 39039 h 335238"/>
              <a:gd name="connsiteX1397" fmla="*/ 200821 w 233956"/>
              <a:gd name="connsiteY1397" fmla="*/ 39039 h 335238"/>
              <a:gd name="connsiteX1398" fmla="*/ 206113 w 233956"/>
              <a:gd name="connsiteY1398" fmla="*/ 42971 h 335238"/>
              <a:gd name="connsiteX1399" fmla="*/ 215373 w 233956"/>
              <a:gd name="connsiteY1399" fmla="*/ 50835 h 335238"/>
              <a:gd name="connsiteX1400" fmla="*/ 228603 w 233956"/>
              <a:gd name="connsiteY1400" fmla="*/ 70494 h 335238"/>
              <a:gd name="connsiteX1401" fmla="*/ 231248 w 233956"/>
              <a:gd name="connsiteY1401" fmla="*/ 118987 h 335238"/>
              <a:gd name="connsiteX1402" fmla="*/ 210082 w 233956"/>
              <a:gd name="connsiteY1402" fmla="*/ 168790 h 335238"/>
              <a:gd name="connsiteX1403" fmla="*/ 177009 w 233956"/>
              <a:gd name="connsiteY1403" fmla="*/ 219904 h 335238"/>
              <a:gd name="connsiteX1404" fmla="*/ 124092 w 233956"/>
              <a:gd name="connsiteY1404" fmla="*/ 309026 h 335238"/>
              <a:gd name="connsiteX1405" fmla="*/ 125415 w 233956"/>
              <a:gd name="connsiteY1405" fmla="*/ 311647 h 335238"/>
              <a:gd name="connsiteX1406" fmla="*/ 124092 w 233956"/>
              <a:gd name="connsiteY1406" fmla="*/ 320821 h 335238"/>
              <a:gd name="connsiteX1407" fmla="*/ 124092 w 233956"/>
              <a:gd name="connsiteY1407" fmla="*/ 322132 h 335238"/>
              <a:gd name="connsiteX1408" fmla="*/ 112186 w 233956"/>
              <a:gd name="connsiteY1408" fmla="*/ 335238 h 335238"/>
              <a:gd name="connsiteX1409" fmla="*/ 97633 w 233956"/>
              <a:gd name="connsiteY1409" fmla="*/ 327374 h 335238"/>
              <a:gd name="connsiteX1410" fmla="*/ 98956 w 233956"/>
              <a:gd name="connsiteY1410" fmla="*/ 311647 h 335238"/>
              <a:gd name="connsiteX1411" fmla="*/ 98956 w 233956"/>
              <a:gd name="connsiteY1411" fmla="*/ 310337 h 335238"/>
              <a:gd name="connsiteX1412" fmla="*/ 46040 w 233956"/>
              <a:gd name="connsiteY1412" fmla="*/ 202866 h 335238"/>
              <a:gd name="connsiteX1413" fmla="*/ 18258 w 233956"/>
              <a:gd name="connsiteY1413" fmla="*/ 159616 h 335238"/>
              <a:gd name="connsiteX1414" fmla="*/ 1061 w 233956"/>
              <a:gd name="connsiteY1414" fmla="*/ 112434 h 335238"/>
              <a:gd name="connsiteX1415" fmla="*/ 30165 w 233956"/>
              <a:gd name="connsiteY1415" fmla="*/ 31176 h 335238"/>
              <a:gd name="connsiteX1416" fmla="*/ 44717 w 233956"/>
              <a:gd name="connsiteY1416" fmla="*/ 14138 h 335238"/>
              <a:gd name="connsiteX1417" fmla="*/ 76467 w 233956"/>
              <a:gd name="connsiteY1417" fmla="*/ 6274 h 335238"/>
              <a:gd name="connsiteX1418" fmla="*/ 81758 w 233956"/>
              <a:gd name="connsiteY1418" fmla="*/ 3653 h 335238"/>
              <a:gd name="connsiteX1419" fmla="*/ 97303 w 233956"/>
              <a:gd name="connsiteY1419" fmla="*/ 49 h 33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Lst>
            <a:rect l="l" t="t" r="r" b="b"/>
            <a:pathLst>
              <a:path w="233956" h="335238">
                <a:moveTo>
                  <a:pt x="103454" y="322537"/>
                </a:moveTo>
                <a:cubicBezTo>
                  <a:pt x="103454" y="323807"/>
                  <a:pt x="103454" y="323807"/>
                  <a:pt x="103454" y="325077"/>
                </a:cubicBezTo>
                <a:cubicBezTo>
                  <a:pt x="103454" y="327617"/>
                  <a:pt x="105570" y="328887"/>
                  <a:pt x="106629" y="328887"/>
                </a:cubicBezTo>
                <a:cubicBezTo>
                  <a:pt x="105570" y="327617"/>
                  <a:pt x="104512" y="325077"/>
                  <a:pt x="103454" y="322537"/>
                </a:cubicBezTo>
                <a:close/>
                <a:moveTo>
                  <a:pt x="103102" y="317775"/>
                </a:moveTo>
                <a:cubicBezTo>
                  <a:pt x="103102" y="319045"/>
                  <a:pt x="103102" y="320315"/>
                  <a:pt x="101867" y="320315"/>
                </a:cubicBezTo>
                <a:cubicBezTo>
                  <a:pt x="104336" y="324125"/>
                  <a:pt x="106806" y="326665"/>
                  <a:pt x="109275" y="330475"/>
                </a:cubicBezTo>
                <a:cubicBezTo>
                  <a:pt x="110510" y="330475"/>
                  <a:pt x="110510" y="330475"/>
                  <a:pt x="111745" y="330475"/>
                </a:cubicBezTo>
                <a:cubicBezTo>
                  <a:pt x="111745" y="330475"/>
                  <a:pt x="112980" y="330475"/>
                  <a:pt x="112980" y="330475"/>
                </a:cubicBezTo>
                <a:cubicBezTo>
                  <a:pt x="109275" y="325395"/>
                  <a:pt x="105571" y="322855"/>
                  <a:pt x="103102" y="317775"/>
                </a:cubicBezTo>
                <a:close/>
                <a:moveTo>
                  <a:pt x="104724" y="314600"/>
                </a:moveTo>
                <a:cubicBezTo>
                  <a:pt x="103454" y="314600"/>
                  <a:pt x="103454" y="315899"/>
                  <a:pt x="103454" y="315899"/>
                </a:cubicBezTo>
                <a:cubicBezTo>
                  <a:pt x="107264" y="321095"/>
                  <a:pt x="111074" y="324991"/>
                  <a:pt x="114884" y="328888"/>
                </a:cubicBezTo>
                <a:cubicBezTo>
                  <a:pt x="114884" y="328888"/>
                  <a:pt x="114884" y="328888"/>
                  <a:pt x="116154" y="328888"/>
                </a:cubicBezTo>
                <a:cubicBezTo>
                  <a:pt x="111074" y="323692"/>
                  <a:pt x="108534" y="318497"/>
                  <a:pt x="104724" y="314600"/>
                </a:cubicBezTo>
                <a:close/>
                <a:moveTo>
                  <a:pt x="117742" y="313012"/>
                </a:moveTo>
                <a:cubicBezTo>
                  <a:pt x="118536" y="314600"/>
                  <a:pt x="118536" y="314600"/>
                  <a:pt x="119330" y="316187"/>
                </a:cubicBezTo>
                <a:cubicBezTo>
                  <a:pt x="119330" y="314600"/>
                  <a:pt x="119330" y="314600"/>
                  <a:pt x="119330" y="313012"/>
                </a:cubicBezTo>
                <a:cubicBezTo>
                  <a:pt x="118536" y="313012"/>
                  <a:pt x="118536" y="313012"/>
                  <a:pt x="117742" y="313012"/>
                </a:cubicBezTo>
                <a:close/>
                <a:moveTo>
                  <a:pt x="111392" y="313012"/>
                </a:moveTo>
                <a:cubicBezTo>
                  <a:pt x="114038" y="315552"/>
                  <a:pt x="116684" y="318092"/>
                  <a:pt x="119330" y="319362"/>
                </a:cubicBezTo>
                <a:cubicBezTo>
                  <a:pt x="119330" y="319362"/>
                  <a:pt x="119330" y="318092"/>
                  <a:pt x="119330" y="316822"/>
                </a:cubicBezTo>
                <a:cubicBezTo>
                  <a:pt x="118007" y="315552"/>
                  <a:pt x="116684" y="314282"/>
                  <a:pt x="115361" y="313012"/>
                </a:cubicBezTo>
                <a:cubicBezTo>
                  <a:pt x="114038" y="313012"/>
                  <a:pt x="112715" y="313012"/>
                  <a:pt x="111392" y="313012"/>
                </a:cubicBezTo>
                <a:close/>
                <a:moveTo>
                  <a:pt x="109804" y="313012"/>
                </a:moveTo>
                <a:cubicBezTo>
                  <a:pt x="112525" y="317180"/>
                  <a:pt x="116607" y="319958"/>
                  <a:pt x="119329" y="324125"/>
                </a:cubicBezTo>
                <a:cubicBezTo>
                  <a:pt x="119329" y="324125"/>
                  <a:pt x="119329" y="322736"/>
                  <a:pt x="119329" y="322736"/>
                </a:cubicBezTo>
                <a:cubicBezTo>
                  <a:pt x="116607" y="318569"/>
                  <a:pt x="113886" y="315790"/>
                  <a:pt x="111164" y="313012"/>
                </a:cubicBezTo>
                <a:cubicBezTo>
                  <a:pt x="111164" y="313012"/>
                  <a:pt x="109804" y="313012"/>
                  <a:pt x="109804" y="313012"/>
                </a:cubicBezTo>
                <a:close/>
                <a:moveTo>
                  <a:pt x="105042" y="313012"/>
                </a:moveTo>
                <a:cubicBezTo>
                  <a:pt x="107899" y="318208"/>
                  <a:pt x="112186" y="323403"/>
                  <a:pt x="116472" y="327300"/>
                </a:cubicBezTo>
                <a:cubicBezTo>
                  <a:pt x="117901" y="327300"/>
                  <a:pt x="117901" y="326001"/>
                  <a:pt x="119330" y="324702"/>
                </a:cubicBezTo>
                <a:cubicBezTo>
                  <a:pt x="115043" y="320806"/>
                  <a:pt x="110757" y="316909"/>
                  <a:pt x="107899" y="313012"/>
                </a:cubicBezTo>
                <a:cubicBezTo>
                  <a:pt x="106471" y="313012"/>
                  <a:pt x="105042" y="313012"/>
                  <a:pt x="105042" y="313012"/>
                </a:cubicBezTo>
                <a:close/>
                <a:moveTo>
                  <a:pt x="112979" y="289200"/>
                </a:moveTo>
                <a:cubicBezTo>
                  <a:pt x="112979" y="290470"/>
                  <a:pt x="112979" y="293010"/>
                  <a:pt x="112979" y="295550"/>
                </a:cubicBezTo>
                <a:cubicBezTo>
                  <a:pt x="114567" y="293010"/>
                  <a:pt x="114567" y="290470"/>
                  <a:pt x="114567" y="289200"/>
                </a:cubicBezTo>
                <a:cubicBezTo>
                  <a:pt x="114567" y="289200"/>
                  <a:pt x="112979" y="289200"/>
                  <a:pt x="112979" y="289200"/>
                </a:cubicBezTo>
                <a:close/>
                <a:moveTo>
                  <a:pt x="106713" y="289200"/>
                </a:moveTo>
                <a:cubicBezTo>
                  <a:pt x="106713" y="291740"/>
                  <a:pt x="106713" y="294280"/>
                  <a:pt x="108050" y="296820"/>
                </a:cubicBezTo>
                <a:cubicBezTo>
                  <a:pt x="109386" y="299360"/>
                  <a:pt x="105376" y="301900"/>
                  <a:pt x="104039" y="299360"/>
                </a:cubicBezTo>
                <a:cubicBezTo>
                  <a:pt x="102702" y="296820"/>
                  <a:pt x="101365" y="293010"/>
                  <a:pt x="101365" y="290470"/>
                </a:cubicBezTo>
                <a:cubicBezTo>
                  <a:pt x="100029" y="290470"/>
                  <a:pt x="100029" y="290470"/>
                  <a:pt x="98692" y="290470"/>
                </a:cubicBezTo>
                <a:cubicBezTo>
                  <a:pt x="101365" y="296820"/>
                  <a:pt x="102702" y="303170"/>
                  <a:pt x="104039" y="308250"/>
                </a:cubicBezTo>
                <a:cubicBezTo>
                  <a:pt x="109386" y="308250"/>
                  <a:pt x="114734" y="308250"/>
                  <a:pt x="118744" y="308250"/>
                </a:cubicBezTo>
                <a:cubicBezTo>
                  <a:pt x="120081" y="303170"/>
                  <a:pt x="121418" y="296820"/>
                  <a:pt x="124092" y="291740"/>
                </a:cubicBezTo>
                <a:cubicBezTo>
                  <a:pt x="122755" y="290470"/>
                  <a:pt x="121418" y="290470"/>
                  <a:pt x="120081" y="290470"/>
                </a:cubicBezTo>
                <a:cubicBezTo>
                  <a:pt x="120081" y="293010"/>
                  <a:pt x="118744" y="295550"/>
                  <a:pt x="117408" y="299360"/>
                </a:cubicBezTo>
                <a:cubicBezTo>
                  <a:pt x="117408" y="300630"/>
                  <a:pt x="114734" y="300630"/>
                  <a:pt x="113397" y="300630"/>
                </a:cubicBezTo>
                <a:cubicBezTo>
                  <a:pt x="112060" y="301900"/>
                  <a:pt x="109386" y="300630"/>
                  <a:pt x="109386" y="298090"/>
                </a:cubicBezTo>
                <a:cubicBezTo>
                  <a:pt x="108050" y="295550"/>
                  <a:pt x="108050" y="291740"/>
                  <a:pt x="108050" y="289200"/>
                </a:cubicBezTo>
                <a:cubicBezTo>
                  <a:pt x="108050" y="289200"/>
                  <a:pt x="106713" y="289200"/>
                  <a:pt x="106713" y="289200"/>
                </a:cubicBezTo>
                <a:close/>
                <a:moveTo>
                  <a:pt x="122306" y="273325"/>
                </a:moveTo>
                <a:cubicBezTo>
                  <a:pt x="122306" y="275865"/>
                  <a:pt x="120917" y="277135"/>
                  <a:pt x="120917" y="279675"/>
                </a:cubicBezTo>
                <a:cubicBezTo>
                  <a:pt x="120917" y="280945"/>
                  <a:pt x="120917" y="282215"/>
                  <a:pt x="120917" y="284755"/>
                </a:cubicBezTo>
                <a:cubicBezTo>
                  <a:pt x="122306" y="284755"/>
                  <a:pt x="123695" y="286025"/>
                  <a:pt x="125084" y="286025"/>
                </a:cubicBezTo>
                <a:cubicBezTo>
                  <a:pt x="126473" y="282215"/>
                  <a:pt x="129252" y="278405"/>
                  <a:pt x="132030" y="274595"/>
                </a:cubicBezTo>
                <a:cubicBezTo>
                  <a:pt x="127862" y="274595"/>
                  <a:pt x="125084" y="274595"/>
                  <a:pt x="122306" y="273325"/>
                </a:cubicBezTo>
                <a:close/>
                <a:moveTo>
                  <a:pt x="96311" y="271737"/>
                </a:moveTo>
                <a:cubicBezTo>
                  <a:pt x="94988" y="271737"/>
                  <a:pt x="93665" y="273036"/>
                  <a:pt x="92342" y="273036"/>
                </a:cubicBezTo>
                <a:cubicBezTo>
                  <a:pt x="93665" y="276933"/>
                  <a:pt x="96311" y="280829"/>
                  <a:pt x="97634" y="286025"/>
                </a:cubicBezTo>
                <a:cubicBezTo>
                  <a:pt x="98957" y="284726"/>
                  <a:pt x="98957" y="284726"/>
                  <a:pt x="100280" y="284726"/>
                </a:cubicBezTo>
                <a:cubicBezTo>
                  <a:pt x="100280" y="284726"/>
                  <a:pt x="100280" y="283427"/>
                  <a:pt x="100280" y="283427"/>
                </a:cubicBezTo>
                <a:cubicBezTo>
                  <a:pt x="98957" y="279531"/>
                  <a:pt x="97634" y="275634"/>
                  <a:pt x="96311" y="271737"/>
                </a:cubicBezTo>
                <a:close/>
                <a:moveTo>
                  <a:pt x="112979" y="270150"/>
                </a:moveTo>
                <a:cubicBezTo>
                  <a:pt x="112979" y="275230"/>
                  <a:pt x="112979" y="279040"/>
                  <a:pt x="112979" y="282850"/>
                </a:cubicBezTo>
                <a:cubicBezTo>
                  <a:pt x="114566" y="282850"/>
                  <a:pt x="114566" y="282850"/>
                  <a:pt x="116154" y="282850"/>
                </a:cubicBezTo>
                <a:cubicBezTo>
                  <a:pt x="116154" y="281580"/>
                  <a:pt x="116154" y="279040"/>
                  <a:pt x="116154" y="277770"/>
                </a:cubicBezTo>
                <a:cubicBezTo>
                  <a:pt x="117742" y="275230"/>
                  <a:pt x="117742" y="273960"/>
                  <a:pt x="117742" y="271420"/>
                </a:cubicBezTo>
                <a:cubicBezTo>
                  <a:pt x="116154" y="271420"/>
                  <a:pt x="114566" y="271420"/>
                  <a:pt x="112979" y="270150"/>
                </a:cubicBezTo>
                <a:close/>
                <a:moveTo>
                  <a:pt x="108217" y="270150"/>
                </a:moveTo>
                <a:cubicBezTo>
                  <a:pt x="105677" y="270150"/>
                  <a:pt x="104407" y="270150"/>
                  <a:pt x="101867" y="271420"/>
                </a:cubicBezTo>
                <a:cubicBezTo>
                  <a:pt x="103137" y="273960"/>
                  <a:pt x="103137" y="276500"/>
                  <a:pt x="104407" y="279040"/>
                </a:cubicBezTo>
                <a:cubicBezTo>
                  <a:pt x="104407" y="280310"/>
                  <a:pt x="105677" y="281580"/>
                  <a:pt x="105677" y="282850"/>
                </a:cubicBezTo>
                <a:cubicBezTo>
                  <a:pt x="106947" y="282850"/>
                  <a:pt x="106947" y="282850"/>
                  <a:pt x="108217" y="282850"/>
                </a:cubicBezTo>
                <a:cubicBezTo>
                  <a:pt x="108217" y="279040"/>
                  <a:pt x="108217" y="273960"/>
                  <a:pt x="108217" y="270150"/>
                </a:cubicBezTo>
                <a:close/>
                <a:moveTo>
                  <a:pt x="135204" y="265387"/>
                </a:moveTo>
                <a:cubicBezTo>
                  <a:pt x="134145" y="266975"/>
                  <a:pt x="133087" y="266975"/>
                  <a:pt x="132029" y="268562"/>
                </a:cubicBezTo>
                <a:cubicBezTo>
                  <a:pt x="133087" y="268562"/>
                  <a:pt x="133087" y="270150"/>
                  <a:pt x="133087" y="270150"/>
                </a:cubicBezTo>
                <a:cubicBezTo>
                  <a:pt x="134145" y="268562"/>
                  <a:pt x="134145" y="266975"/>
                  <a:pt x="135204" y="265387"/>
                </a:cubicBezTo>
                <a:close/>
                <a:moveTo>
                  <a:pt x="132559" y="263800"/>
                </a:moveTo>
                <a:cubicBezTo>
                  <a:pt x="131236" y="264991"/>
                  <a:pt x="128590" y="266182"/>
                  <a:pt x="127267" y="268563"/>
                </a:cubicBezTo>
                <a:cubicBezTo>
                  <a:pt x="128590" y="268563"/>
                  <a:pt x="129913" y="268563"/>
                  <a:pt x="131236" y="268563"/>
                </a:cubicBezTo>
                <a:cubicBezTo>
                  <a:pt x="132559" y="267372"/>
                  <a:pt x="133882" y="266182"/>
                  <a:pt x="135205" y="264991"/>
                </a:cubicBezTo>
                <a:cubicBezTo>
                  <a:pt x="133882" y="264991"/>
                  <a:pt x="132559" y="264991"/>
                  <a:pt x="132559" y="263800"/>
                </a:cubicBezTo>
                <a:close/>
                <a:moveTo>
                  <a:pt x="108217" y="263800"/>
                </a:moveTo>
                <a:cubicBezTo>
                  <a:pt x="106629" y="263800"/>
                  <a:pt x="106629" y="265388"/>
                  <a:pt x="106629" y="265388"/>
                </a:cubicBezTo>
                <a:cubicBezTo>
                  <a:pt x="106629" y="265388"/>
                  <a:pt x="106629" y="265388"/>
                  <a:pt x="108217" y="265388"/>
                </a:cubicBezTo>
                <a:cubicBezTo>
                  <a:pt x="108217" y="265388"/>
                  <a:pt x="108217" y="263800"/>
                  <a:pt x="108217" y="263800"/>
                </a:cubicBezTo>
                <a:close/>
                <a:moveTo>
                  <a:pt x="129251" y="262212"/>
                </a:moveTo>
                <a:cubicBezTo>
                  <a:pt x="128060" y="263403"/>
                  <a:pt x="126870" y="264594"/>
                  <a:pt x="125679" y="265784"/>
                </a:cubicBezTo>
                <a:cubicBezTo>
                  <a:pt x="125679" y="265784"/>
                  <a:pt x="125679" y="266975"/>
                  <a:pt x="125679" y="266975"/>
                </a:cubicBezTo>
                <a:cubicBezTo>
                  <a:pt x="126870" y="265784"/>
                  <a:pt x="129251" y="264594"/>
                  <a:pt x="130442" y="263403"/>
                </a:cubicBezTo>
                <a:cubicBezTo>
                  <a:pt x="130442" y="263403"/>
                  <a:pt x="129251" y="262212"/>
                  <a:pt x="129251" y="262212"/>
                </a:cubicBezTo>
                <a:close/>
                <a:moveTo>
                  <a:pt x="92342" y="262212"/>
                </a:moveTo>
                <a:cubicBezTo>
                  <a:pt x="92342" y="263403"/>
                  <a:pt x="90754" y="265784"/>
                  <a:pt x="89167" y="266975"/>
                </a:cubicBezTo>
                <a:lnTo>
                  <a:pt x="91548" y="266380"/>
                </a:lnTo>
                <a:lnTo>
                  <a:pt x="92342" y="266975"/>
                </a:lnTo>
                <a:lnTo>
                  <a:pt x="92977" y="266022"/>
                </a:lnTo>
                <a:lnTo>
                  <a:pt x="93930" y="265784"/>
                </a:lnTo>
                <a:cubicBezTo>
                  <a:pt x="93930" y="264594"/>
                  <a:pt x="93930" y="264594"/>
                  <a:pt x="93930" y="264594"/>
                </a:cubicBezTo>
                <a:lnTo>
                  <a:pt x="92977" y="266022"/>
                </a:lnTo>
                <a:lnTo>
                  <a:pt x="91548" y="266380"/>
                </a:lnTo>
                <a:lnTo>
                  <a:pt x="90754" y="265784"/>
                </a:lnTo>
                <a:cubicBezTo>
                  <a:pt x="90754" y="264594"/>
                  <a:pt x="92342" y="263403"/>
                  <a:pt x="92342" y="263403"/>
                </a:cubicBezTo>
                <a:cubicBezTo>
                  <a:pt x="92342" y="262212"/>
                  <a:pt x="92342" y="262212"/>
                  <a:pt x="92342" y="262212"/>
                </a:cubicBezTo>
                <a:close/>
                <a:moveTo>
                  <a:pt x="89166" y="260625"/>
                </a:moveTo>
                <a:cubicBezTo>
                  <a:pt x="89166" y="261816"/>
                  <a:pt x="87579" y="263007"/>
                  <a:pt x="87579" y="264197"/>
                </a:cubicBezTo>
                <a:cubicBezTo>
                  <a:pt x="87579" y="264197"/>
                  <a:pt x="87579" y="265388"/>
                  <a:pt x="87579" y="265388"/>
                </a:cubicBezTo>
                <a:cubicBezTo>
                  <a:pt x="89166" y="264197"/>
                  <a:pt x="90754" y="261816"/>
                  <a:pt x="92342" y="260625"/>
                </a:cubicBezTo>
                <a:cubicBezTo>
                  <a:pt x="90754" y="260625"/>
                  <a:pt x="90754" y="260625"/>
                  <a:pt x="89166" y="260625"/>
                </a:cubicBezTo>
                <a:close/>
                <a:moveTo>
                  <a:pt x="119647" y="259037"/>
                </a:moveTo>
                <a:cubicBezTo>
                  <a:pt x="120917" y="260307"/>
                  <a:pt x="120917" y="260307"/>
                  <a:pt x="119647" y="260307"/>
                </a:cubicBezTo>
                <a:cubicBezTo>
                  <a:pt x="118377" y="260307"/>
                  <a:pt x="117107" y="262847"/>
                  <a:pt x="117107" y="262847"/>
                </a:cubicBezTo>
                <a:cubicBezTo>
                  <a:pt x="115837" y="264117"/>
                  <a:pt x="115837" y="264117"/>
                  <a:pt x="114567" y="265387"/>
                </a:cubicBezTo>
                <a:cubicBezTo>
                  <a:pt x="115837" y="265387"/>
                  <a:pt x="115837" y="265387"/>
                  <a:pt x="117107" y="265387"/>
                </a:cubicBezTo>
                <a:cubicBezTo>
                  <a:pt x="118377" y="264117"/>
                  <a:pt x="119647" y="262847"/>
                  <a:pt x="120917" y="261577"/>
                </a:cubicBezTo>
                <a:cubicBezTo>
                  <a:pt x="120917" y="260307"/>
                  <a:pt x="120917" y="260307"/>
                  <a:pt x="120917" y="259037"/>
                </a:cubicBezTo>
                <a:cubicBezTo>
                  <a:pt x="120917" y="259037"/>
                  <a:pt x="120917" y="259037"/>
                  <a:pt x="119647" y="259037"/>
                </a:cubicBezTo>
                <a:close/>
                <a:moveTo>
                  <a:pt x="115519" y="259037"/>
                </a:moveTo>
                <a:cubicBezTo>
                  <a:pt x="115519" y="260307"/>
                  <a:pt x="114249" y="260307"/>
                  <a:pt x="112979" y="261577"/>
                </a:cubicBezTo>
                <a:cubicBezTo>
                  <a:pt x="112979" y="262847"/>
                  <a:pt x="112979" y="264117"/>
                  <a:pt x="112979" y="264117"/>
                </a:cubicBezTo>
                <a:cubicBezTo>
                  <a:pt x="112979" y="264117"/>
                  <a:pt x="112979" y="265387"/>
                  <a:pt x="112979" y="265387"/>
                </a:cubicBezTo>
                <a:cubicBezTo>
                  <a:pt x="114249" y="264117"/>
                  <a:pt x="115519" y="262847"/>
                  <a:pt x="115519" y="261577"/>
                </a:cubicBezTo>
                <a:cubicBezTo>
                  <a:pt x="116789" y="261577"/>
                  <a:pt x="118059" y="259037"/>
                  <a:pt x="119329" y="259037"/>
                </a:cubicBezTo>
                <a:cubicBezTo>
                  <a:pt x="118059" y="259037"/>
                  <a:pt x="116789" y="259037"/>
                  <a:pt x="115519" y="259037"/>
                </a:cubicBezTo>
                <a:close/>
                <a:moveTo>
                  <a:pt x="112979" y="259037"/>
                </a:moveTo>
                <a:cubicBezTo>
                  <a:pt x="112979" y="260625"/>
                  <a:pt x="112979" y="260625"/>
                  <a:pt x="112979" y="260625"/>
                </a:cubicBezTo>
                <a:cubicBezTo>
                  <a:pt x="112979" y="259037"/>
                  <a:pt x="114567" y="259037"/>
                  <a:pt x="114567" y="259037"/>
                </a:cubicBezTo>
                <a:cubicBezTo>
                  <a:pt x="114567" y="259037"/>
                  <a:pt x="112979" y="259037"/>
                  <a:pt x="112979" y="259037"/>
                </a:cubicBezTo>
                <a:close/>
                <a:moveTo>
                  <a:pt x="106947" y="259037"/>
                </a:moveTo>
                <a:cubicBezTo>
                  <a:pt x="105677" y="260625"/>
                  <a:pt x="103137" y="263800"/>
                  <a:pt x="101867" y="265387"/>
                </a:cubicBezTo>
                <a:cubicBezTo>
                  <a:pt x="103137" y="265387"/>
                  <a:pt x="104407" y="265387"/>
                  <a:pt x="104407" y="265387"/>
                </a:cubicBezTo>
                <a:cubicBezTo>
                  <a:pt x="105677" y="263800"/>
                  <a:pt x="106947" y="262212"/>
                  <a:pt x="108217" y="260625"/>
                </a:cubicBezTo>
                <a:cubicBezTo>
                  <a:pt x="108217" y="260625"/>
                  <a:pt x="108217" y="260625"/>
                  <a:pt x="108217" y="259037"/>
                </a:cubicBezTo>
                <a:cubicBezTo>
                  <a:pt x="108217" y="259037"/>
                  <a:pt x="108217" y="259037"/>
                  <a:pt x="106947" y="259037"/>
                </a:cubicBezTo>
                <a:close/>
                <a:moveTo>
                  <a:pt x="103851" y="259037"/>
                </a:moveTo>
                <a:cubicBezTo>
                  <a:pt x="102660" y="260307"/>
                  <a:pt x="101470" y="262847"/>
                  <a:pt x="100279" y="264117"/>
                </a:cubicBezTo>
                <a:cubicBezTo>
                  <a:pt x="101470" y="262847"/>
                  <a:pt x="103851" y="260307"/>
                  <a:pt x="105042" y="259037"/>
                </a:cubicBezTo>
                <a:cubicBezTo>
                  <a:pt x="105042" y="259037"/>
                  <a:pt x="105042" y="259037"/>
                  <a:pt x="103851" y="259037"/>
                </a:cubicBezTo>
                <a:close/>
                <a:moveTo>
                  <a:pt x="100279" y="259037"/>
                </a:moveTo>
                <a:cubicBezTo>
                  <a:pt x="100279" y="260625"/>
                  <a:pt x="98692" y="260625"/>
                  <a:pt x="98692" y="262212"/>
                </a:cubicBezTo>
                <a:cubicBezTo>
                  <a:pt x="98692" y="263800"/>
                  <a:pt x="98692" y="263800"/>
                  <a:pt x="98692" y="263800"/>
                </a:cubicBezTo>
                <a:cubicBezTo>
                  <a:pt x="100279" y="262212"/>
                  <a:pt x="101867" y="260625"/>
                  <a:pt x="103455" y="259037"/>
                </a:cubicBezTo>
                <a:cubicBezTo>
                  <a:pt x="101867" y="259037"/>
                  <a:pt x="101867" y="259037"/>
                  <a:pt x="100279" y="259037"/>
                </a:cubicBezTo>
                <a:close/>
                <a:moveTo>
                  <a:pt x="97104" y="259037"/>
                </a:moveTo>
                <a:cubicBezTo>
                  <a:pt x="97104" y="260625"/>
                  <a:pt x="97104" y="260625"/>
                  <a:pt x="97104" y="260625"/>
                </a:cubicBezTo>
                <a:cubicBezTo>
                  <a:pt x="97104" y="260625"/>
                  <a:pt x="98692" y="259037"/>
                  <a:pt x="98692" y="259037"/>
                </a:cubicBezTo>
                <a:cubicBezTo>
                  <a:pt x="98692" y="259037"/>
                  <a:pt x="97104" y="259037"/>
                  <a:pt x="97104" y="259037"/>
                </a:cubicBezTo>
                <a:close/>
                <a:moveTo>
                  <a:pt x="150996" y="225247"/>
                </a:moveTo>
                <a:cubicBezTo>
                  <a:pt x="152316" y="225247"/>
                  <a:pt x="153636" y="226567"/>
                  <a:pt x="153636" y="227887"/>
                </a:cubicBezTo>
                <a:cubicBezTo>
                  <a:pt x="154956" y="229208"/>
                  <a:pt x="153636" y="229208"/>
                  <a:pt x="152316" y="229208"/>
                </a:cubicBezTo>
                <a:cubicBezTo>
                  <a:pt x="152316" y="227887"/>
                  <a:pt x="150996" y="226567"/>
                  <a:pt x="150996" y="225247"/>
                </a:cubicBezTo>
                <a:close/>
                <a:moveTo>
                  <a:pt x="159947" y="215778"/>
                </a:moveTo>
                <a:lnTo>
                  <a:pt x="160605" y="215778"/>
                </a:lnTo>
                <a:cubicBezTo>
                  <a:pt x="162193" y="216969"/>
                  <a:pt x="162193" y="216969"/>
                  <a:pt x="163780" y="218159"/>
                </a:cubicBezTo>
                <a:cubicBezTo>
                  <a:pt x="163780" y="219350"/>
                  <a:pt x="162193" y="219350"/>
                  <a:pt x="162193" y="219350"/>
                </a:cubicBezTo>
                <a:lnTo>
                  <a:pt x="159549" y="216376"/>
                </a:lnTo>
                <a:close/>
                <a:moveTo>
                  <a:pt x="111401" y="206764"/>
                </a:moveTo>
                <a:cubicBezTo>
                  <a:pt x="112721" y="206764"/>
                  <a:pt x="112721" y="206764"/>
                  <a:pt x="114040" y="206764"/>
                </a:cubicBezTo>
                <a:cubicBezTo>
                  <a:pt x="114040" y="206764"/>
                  <a:pt x="114040" y="208084"/>
                  <a:pt x="114040" y="208084"/>
                </a:cubicBezTo>
                <a:cubicBezTo>
                  <a:pt x="112721" y="208084"/>
                  <a:pt x="112721" y="208084"/>
                  <a:pt x="111401" y="206764"/>
                </a:cubicBezTo>
                <a:close/>
                <a:moveTo>
                  <a:pt x="173434" y="194882"/>
                </a:moveTo>
                <a:cubicBezTo>
                  <a:pt x="174754" y="194882"/>
                  <a:pt x="176074" y="196202"/>
                  <a:pt x="177393" y="197522"/>
                </a:cubicBezTo>
                <a:cubicBezTo>
                  <a:pt x="177393" y="197522"/>
                  <a:pt x="176074" y="198842"/>
                  <a:pt x="176074" y="197522"/>
                </a:cubicBezTo>
                <a:cubicBezTo>
                  <a:pt x="174754" y="197522"/>
                  <a:pt x="174754" y="196202"/>
                  <a:pt x="173434" y="194882"/>
                </a:cubicBezTo>
                <a:close/>
                <a:moveTo>
                  <a:pt x="46728" y="169798"/>
                </a:moveTo>
                <a:cubicBezTo>
                  <a:pt x="46728" y="171118"/>
                  <a:pt x="45409" y="172438"/>
                  <a:pt x="44089" y="172438"/>
                </a:cubicBezTo>
                <a:cubicBezTo>
                  <a:pt x="44089" y="173758"/>
                  <a:pt x="42769" y="172438"/>
                  <a:pt x="42769" y="172438"/>
                </a:cubicBezTo>
                <a:cubicBezTo>
                  <a:pt x="44089" y="171118"/>
                  <a:pt x="45409" y="169798"/>
                  <a:pt x="46728" y="169798"/>
                </a:cubicBezTo>
                <a:close/>
                <a:moveTo>
                  <a:pt x="36170" y="147354"/>
                </a:moveTo>
                <a:cubicBezTo>
                  <a:pt x="34850" y="148674"/>
                  <a:pt x="34850" y="149994"/>
                  <a:pt x="33530" y="149994"/>
                </a:cubicBezTo>
                <a:cubicBezTo>
                  <a:pt x="33530" y="149994"/>
                  <a:pt x="32210" y="149994"/>
                  <a:pt x="33530" y="148674"/>
                </a:cubicBezTo>
                <a:cubicBezTo>
                  <a:pt x="33530" y="148674"/>
                  <a:pt x="34850" y="147354"/>
                  <a:pt x="36170" y="147354"/>
                </a:cubicBezTo>
                <a:close/>
                <a:moveTo>
                  <a:pt x="34850" y="144713"/>
                </a:moveTo>
                <a:cubicBezTo>
                  <a:pt x="34850" y="146034"/>
                  <a:pt x="33530" y="147354"/>
                  <a:pt x="32210" y="147354"/>
                </a:cubicBezTo>
                <a:cubicBezTo>
                  <a:pt x="32210" y="147354"/>
                  <a:pt x="30890" y="146034"/>
                  <a:pt x="32210" y="146034"/>
                </a:cubicBezTo>
                <a:cubicBezTo>
                  <a:pt x="32210" y="146034"/>
                  <a:pt x="33530" y="144713"/>
                  <a:pt x="34850" y="144713"/>
                </a:cubicBezTo>
                <a:close/>
                <a:moveTo>
                  <a:pt x="198511" y="140753"/>
                </a:moveTo>
                <a:cubicBezTo>
                  <a:pt x="201151" y="140753"/>
                  <a:pt x="202470" y="142073"/>
                  <a:pt x="203790" y="143393"/>
                </a:cubicBezTo>
                <a:cubicBezTo>
                  <a:pt x="205110" y="143393"/>
                  <a:pt x="203790" y="144713"/>
                  <a:pt x="203790" y="144713"/>
                </a:cubicBezTo>
                <a:cubicBezTo>
                  <a:pt x="201151" y="143393"/>
                  <a:pt x="199831" y="142073"/>
                  <a:pt x="198511" y="140753"/>
                </a:cubicBezTo>
                <a:close/>
                <a:moveTo>
                  <a:pt x="61247" y="27214"/>
                </a:moveTo>
                <a:cubicBezTo>
                  <a:pt x="61247" y="27214"/>
                  <a:pt x="62567" y="27214"/>
                  <a:pt x="62567" y="28534"/>
                </a:cubicBezTo>
                <a:cubicBezTo>
                  <a:pt x="62567" y="28534"/>
                  <a:pt x="61247" y="28534"/>
                  <a:pt x="61247" y="28534"/>
                </a:cubicBezTo>
                <a:cubicBezTo>
                  <a:pt x="59927" y="28534"/>
                  <a:pt x="59927" y="27214"/>
                  <a:pt x="61247" y="27214"/>
                </a:cubicBezTo>
                <a:close/>
                <a:moveTo>
                  <a:pt x="157595" y="24573"/>
                </a:moveTo>
                <a:cubicBezTo>
                  <a:pt x="158915" y="23253"/>
                  <a:pt x="160235" y="24573"/>
                  <a:pt x="158915" y="24573"/>
                </a:cubicBezTo>
                <a:cubicBezTo>
                  <a:pt x="158915" y="25894"/>
                  <a:pt x="157595" y="25894"/>
                  <a:pt x="156275" y="25894"/>
                </a:cubicBezTo>
                <a:cubicBezTo>
                  <a:pt x="157595" y="24573"/>
                  <a:pt x="157595" y="24573"/>
                  <a:pt x="157595" y="24573"/>
                </a:cubicBezTo>
                <a:close/>
                <a:moveTo>
                  <a:pt x="94243" y="3450"/>
                </a:moveTo>
                <a:cubicBezTo>
                  <a:pt x="87644" y="3450"/>
                  <a:pt x="82364" y="6090"/>
                  <a:pt x="77085" y="11371"/>
                </a:cubicBezTo>
                <a:cubicBezTo>
                  <a:pt x="71805" y="16652"/>
                  <a:pt x="69166" y="23253"/>
                  <a:pt x="67846" y="31174"/>
                </a:cubicBezTo>
                <a:cubicBezTo>
                  <a:pt x="57287" y="66820"/>
                  <a:pt x="69166" y="105107"/>
                  <a:pt x="78405" y="140753"/>
                </a:cubicBezTo>
                <a:cubicBezTo>
                  <a:pt x="81044" y="149994"/>
                  <a:pt x="82364" y="159236"/>
                  <a:pt x="85004" y="169798"/>
                </a:cubicBezTo>
                <a:cubicBezTo>
                  <a:pt x="86324" y="179039"/>
                  <a:pt x="87644" y="189601"/>
                  <a:pt x="88963" y="198842"/>
                </a:cubicBezTo>
                <a:cubicBezTo>
                  <a:pt x="91603" y="216005"/>
                  <a:pt x="99522" y="231848"/>
                  <a:pt x="96882" y="249011"/>
                </a:cubicBezTo>
                <a:cubicBezTo>
                  <a:pt x="95563" y="252972"/>
                  <a:pt x="91603" y="250331"/>
                  <a:pt x="91603" y="247691"/>
                </a:cubicBezTo>
                <a:cubicBezTo>
                  <a:pt x="91603" y="247691"/>
                  <a:pt x="91603" y="247691"/>
                  <a:pt x="91603" y="246371"/>
                </a:cubicBezTo>
                <a:cubicBezTo>
                  <a:pt x="90283" y="247691"/>
                  <a:pt x="90283" y="246371"/>
                  <a:pt x="90283" y="246371"/>
                </a:cubicBezTo>
                <a:cubicBezTo>
                  <a:pt x="90283" y="245050"/>
                  <a:pt x="91603" y="245050"/>
                  <a:pt x="91603" y="245050"/>
                </a:cubicBezTo>
                <a:cubicBezTo>
                  <a:pt x="91603" y="243730"/>
                  <a:pt x="91603" y="243730"/>
                  <a:pt x="91603" y="242410"/>
                </a:cubicBezTo>
                <a:cubicBezTo>
                  <a:pt x="91603" y="242410"/>
                  <a:pt x="90283" y="242410"/>
                  <a:pt x="90283" y="242410"/>
                </a:cubicBezTo>
                <a:cubicBezTo>
                  <a:pt x="88963" y="243730"/>
                  <a:pt x="88963" y="242410"/>
                  <a:pt x="88963" y="242410"/>
                </a:cubicBezTo>
                <a:cubicBezTo>
                  <a:pt x="90283" y="241090"/>
                  <a:pt x="91603" y="241090"/>
                  <a:pt x="91603" y="241090"/>
                </a:cubicBezTo>
                <a:cubicBezTo>
                  <a:pt x="91603" y="238449"/>
                  <a:pt x="91603" y="237129"/>
                  <a:pt x="91603" y="235809"/>
                </a:cubicBezTo>
                <a:cubicBezTo>
                  <a:pt x="91603" y="237129"/>
                  <a:pt x="90283" y="237129"/>
                  <a:pt x="90283" y="238449"/>
                </a:cubicBezTo>
                <a:cubicBezTo>
                  <a:pt x="90283" y="238449"/>
                  <a:pt x="88963" y="238449"/>
                  <a:pt x="88963" y="237129"/>
                </a:cubicBezTo>
                <a:cubicBezTo>
                  <a:pt x="88963" y="235809"/>
                  <a:pt x="90283" y="235809"/>
                  <a:pt x="91603" y="234489"/>
                </a:cubicBezTo>
                <a:cubicBezTo>
                  <a:pt x="91603" y="233168"/>
                  <a:pt x="91603" y="233168"/>
                  <a:pt x="91603" y="231848"/>
                </a:cubicBezTo>
                <a:cubicBezTo>
                  <a:pt x="90283" y="231848"/>
                  <a:pt x="88963" y="233168"/>
                  <a:pt x="88963" y="233168"/>
                </a:cubicBezTo>
                <a:cubicBezTo>
                  <a:pt x="87644" y="233168"/>
                  <a:pt x="87644" y="231848"/>
                  <a:pt x="87644" y="231848"/>
                </a:cubicBezTo>
                <a:cubicBezTo>
                  <a:pt x="88963" y="231848"/>
                  <a:pt x="90283" y="230528"/>
                  <a:pt x="90283" y="230528"/>
                </a:cubicBezTo>
                <a:cubicBezTo>
                  <a:pt x="90283" y="229208"/>
                  <a:pt x="90283" y="227887"/>
                  <a:pt x="90283" y="226567"/>
                </a:cubicBezTo>
                <a:cubicBezTo>
                  <a:pt x="88963" y="226567"/>
                  <a:pt x="87644" y="227887"/>
                  <a:pt x="87644" y="229208"/>
                </a:cubicBezTo>
                <a:cubicBezTo>
                  <a:pt x="86324" y="229208"/>
                  <a:pt x="86324" y="229208"/>
                  <a:pt x="86324" y="227887"/>
                </a:cubicBezTo>
                <a:cubicBezTo>
                  <a:pt x="87644" y="226567"/>
                  <a:pt x="88963" y="225247"/>
                  <a:pt x="90283" y="225247"/>
                </a:cubicBezTo>
                <a:cubicBezTo>
                  <a:pt x="88963" y="223927"/>
                  <a:pt x="88963" y="222607"/>
                  <a:pt x="88963" y="221286"/>
                </a:cubicBezTo>
                <a:cubicBezTo>
                  <a:pt x="87644" y="222607"/>
                  <a:pt x="86324" y="222607"/>
                  <a:pt x="85004" y="223927"/>
                </a:cubicBezTo>
                <a:cubicBezTo>
                  <a:pt x="85004" y="223927"/>
                  <a:pt x="83684" y="222607"/>
                  <a:pt x="85004" y="222607"/>
                </a:cubicBezTo>
                <a:cubicBezTo>
                  <a:pt x="86324" y="222607"/>
                  <a:pt x="87644" y="221286"/>
                  <a:pt x="88963" y="219966"/>
                </a:cubicBezTo>
                <a:cubicBezTo>
                  <a:pt x="88963" y="219966"/>
                  <a:pt x="87644" y="218646"/>
                  <a:pt x="87644" y="218646"/>
                </a:cubicBezTo>
                <a:cubicBezTo>
                  <a:pt x="87644" y="218646"/>
                  <a:pt x="87644" y="218646"/>
                  <a:pt x="86324" y="219966"/>
                </a:cubicBezTo>
                <a:cubicBezTo>
                  <a:pt x="86324" y="219966"/>
                  <a:pt x="85004" y="219966"/>
                  <a:pt x="85004" y="218646"/>
                </a:cubicBezTo>
                <a:cubicBezTo>
                  <a:pt x="86324" y="218646"/>
                  <a:pt x="86324" y="217326"/>
                  <a:pt x="87644" y="217326"/>
                </a:cubicBezTo>
                <a:cubicBezTo>
                  <a:pt x="87644" y="216005"/>
                  <a:pt x="87644" y="214685"/>
                  <a:pt x="87644" y="214685"/>
                </a:cubicBezTo>
                <a:cubicBezTo>
                  <a:pt x="86324" y="214685"/>
                  <a:pt x="86324" y="214685"/>
                  <a:pt x="86324" y="214685"/>
                </a:cubicBezTo>
                <a:cubicBezTo>
                  <a:pt x="85004" y="216005"/>
                  <a:pt x="85004" y="214685"/>
                  <a:pt x="85004" y="214685"/>
                </a:cubicBezTo>
                <a:cubicBezTo>
                  <a:pt x="85004" y="213365"/>
                  <a:pt x="86324" y="213365"/>
                  <a:pt x="86324" y="213365"/>
                </a:cubicBezTo>
                <a:cubicBezTo>
                  <a:pt x="86324" y="212045"/>
                  <a:pt x="86324" y="210724"/>
                  <a:pt x="86324" y="209404"/>
                </a:cubicBezTo>
                <a:cubicBezTo>
                  <a:pt x="85004" y="210724"/>
                  <a:pt x="83684" y="210724"/>
                  <a:pt x="82364" y="210724"/>
                </a:cubicBezTo>
                <a:cubicBezTo>
                  <a:pt x="81044" y="210724"/>
                  <a:pt x="81044" y="209404"/>
                  <a:pt x="82364" y="209404"/>
                </a:cubicBezTo>
                <a:cubicBezTo>
                  <a:pt x="83684" y="209404"/>
                  <a:pt x="85004" y="209404"/>
                  <a:pt x="85004" y="208084"/>
                </a:cubicBezTo>
                <a:cubicBezTo>
                  <a:pt x="85004" y="206764"/>
                  <a:pt x="85004" y="206764"/>
                  <a:pt x="85004" y="206764"/>
                </a:cubicBezTo>
                <a:cubicBezTo>
                  <a:pt x="85004" y="206764"/>
                  <a:pt x="85004" y="206764"/>
                  <a:pt x="83684" y="206764"/>
                </a:cubicBezTo>
                <a:cubicBezTo>
                  <a:pt x="83684" y="205443"/>
                  <a:pt x="85004" y="205443"/>
                  <a:pt x="85004" y="205443"/>
                </a:cubicBezTo>
                <a:cubicBezTo>
                  <a:pt x="85004" y="204123"/>
                  <a:pt x="85004" y="204123"/>
                  <a:pt x="85004" y="204123"/>
                </a:cubicBezTo>
                <a:cubicBezTo>
                  <a:pt x="83684" y="204123"/>
                  <a:pt x="83684" y="205443"/>
                  <a:pt x="83684" y="205443"/>
                </a:cubicBezTo>
                <a:cubicBezTo>
                  <a:pt x="82364" y="205443"/>
                  <a:pt x="82364" y="205443"/>
                  <a:pt x="82364" y="204123"/>
                </a:cubicBezTo>
                <a:cubicBezTo>
                  <a:pt x="82364" y="204123"/>
                  <a:pt x="83684" y="202803"/>
                  <a:pt x="83684" y="202803"/>
                </a:cubicBezTo>
                <a:cubicBezTo>
                  <a:pt x="83684" y="201483"/>
                  <a:pt x="83684" y="201483"/>
                  <a:pt x="83684" y="200163"/>
                </a:cubicBezTo>
                <a:cubicBezTo>
                  <a:pt x="83684" y="201483"/>
                  <a:pt x="82364" y="201483"/>
                  <a:pt x="82364" y="201483"/>
                </a:cubicBezTo>
                <a:cubicBezTo>
                  <a:pt x="81044" y="202803"/>
                  <a:pt x="81044" y="201483"/>
                  <a:pt x="81044" y="200163"/>
                </a:cubicBezTo>
                <a:cubicBezTo>
                  <a:pt x="82364" y="200163"/>
                  <a:pt x="82364" y="200163"/>
                  <a:pt x="83684" y="198842"/>
                </a:cubicBezTo>
                <a:cubicBezTo>
                  <a:pt x="83684" y="197522"/>
                  <a:pt x="83684" y="197522"/>
                  <a:pt x="83684" y="196202"/>
                </a:cubicBezTo>
                <a:cubicBezTo>
                  <a:pt x="82364" y="197522"/>
                  <a:pt x="82364" y="197522"/>
                  <a:pt x="81044" y="197522"/>
                </a:cubicBezTo>
                <a:cubicBezTo>
                  <a:pt x="81044" y="198842"/>
                  <a:pt x="79724" y="197522"/>
                  <a:pt x="81044" y="196202"/>
                </a:cubicBezTo>
                <a:cubicBezTo>
                  <a:pt x="81044" y="196202"/>
                  <a:pt x="82364" y="194882"/>
                  <a:pt x="83684" y="194882"/>
                </a:cubicBezTo>
                <a:cubicBezTo>
                  <a:pt x="82364" y="193561"/>
                  <a:pt x="82364" y="193561"/>
                  <a:pt x="82364" y="192241"/>
                </a:cubicBezTo>
                <a:cubicBezTo>
                  <a:pt x="82364" y="192241"/>
                  <a:pt x="81044" y="193561"/>
                  <a:pt x="81044" y="193561"/>
                </a:cubicBezTo>
                <a:cubicBezTo>
                  <a:pt x="79724" y="194882"/>
                  <a:pt x="79724" y="193561"/>
                  <a:pt x="79724" y="192241"/>
                </a:cubicBezTo>
                <a:cubicBezTo>
                  <a:pt x="81044" y="192241"/>
                  <a:pt x="81044" y="190921"/>
                  <a:pt x="82364" y="190921"/>
                </a:cubicBezTo>
                <a:cubicBezTo>
                  <a:pt x="82364" y="189601"/>
                  <a:pt x="82364" y="189601"/>
                  <a:pt x="82364" y="188281"/>
                </a:cubicBezTo>
                <a:cubicBezTo>
                  <a:pt x="81044" y="189601"/>
                  <a:pt x="81044" y="189601"/>
                  <a:pt x="79724" y="190921"/>
                </a:cubicBezTo>
                <a:cubicBezTo>
                  <a:pt x="79724" y="190921"/>
                  <a:pt x="78405" y="189601"/>
                  <a:pt x="79724" y="189601"/>
                </a:cubicBezTo>
                <a:cubicBezTo>
                  <a:pt x="81044" y="188281"/>
                  <a:pt x="81044" y="188281"/>
                  <a:pt x="82364" y="186960"/>
                </a:cubicBezTo>
                <a:cubicBezTo>
                  <a:pt x="81044" y="185640"/>
                  <a:pt x="81044" y="185640"/>
                  <a:pt x="81044" y="184320"/>
                </a:cubicBezTo>
                <a:cubicBezTo>
                  <a:pt x="81044" y="184320"/>
                  <a:pt x="81044" y="184320"/>
                  <a:pt x="79724" y="185640"/>
                </a:cubicBezTo>
                <a:cubicBezTo>
                  <a:pt x="79724" y="186960"/>
                  <a:pt x="78405" y="185640"/>
                  <a:pt x="78405" y="184320"/>
                </a:cubicBezTo>
                <a:cubicBezTo>
                  <a:pt x="78405" y="184320"/>
                  <a:pt x="78405" y="184320"/>
                  <a:pt x="81044" y="183000"/>
                </a:cubicBezTo>
                <a:cubicBezTo>
                  <a:pt x="81044" y="181679"/>
                  <a:pt x="81044" y="181679"/>
                  <a:pt x="81044" y="180359"/>
                </a:cubicBezTo>
                <a:cubicBezTo>
                  <a:pt x="79724" y="181679"/>
                  <a:pt x="79724" y="181679"/>
                  <a:pt x="79724" y="181679"/>
                </a:cubicBezTo>
                <a:cubicBezTo>
                  <a:pt x="78405" y="183000"/>
                  <a:pt x="78405" y="181679"/>
                  <a:pt x="78405" y="180359"/>
                </a:cubicBezTo>
                <a:cubicBezTo>
                  <a:pt x="79724" y="180359"/>
                  <a:pt x="79724" y="180359"/>
                  <a:pt x="81044" y="179039"/>
                </a:cubicBezTo>
                <a:cubicBezTo>
                  <a:pt x="81044" y="179039"/>
                  <a:pt x="79724" y="177719"/>
                  <a:pt x="79724" y="176399"/>
                </a:cubicBezTo>
                <a:cubicBezTo>
                  <a:pt x="79724" y="177719"/>
                  <a:pt x="78405" y="177719"/>
                  <a:pt x="78405" y="177719"/>
                </a:cubicBezTo>
                <a:cubicBezTo>
                  <a:pt x="77085" y="179039"/>
                  <a:pt x="77085" y="177719"/>
                  <a:pt x="77085" y="176399"/>
                </a:cubicBezTo>
                <a:cubicBezTo>
                  <a:pt x="78405" y="176399"/>
                  <a:pt x="79724" y="176399"/>
                  <a:pt x="79724" y="175078"/>
                </a:cubicBezTo>
                <a:cubicBezTo>
                  <a:pt x="79724" y="175078"/>
                  <a:pt x="79724" y="173758"/>
                  <a:pt x="79724" y="173758"/>
                </a:cubicBezTo>
                <a:cubicBezTo>
                  <a:pt x="79724" y="173758"/>
                  <a:pt x="79724" y="172438"/>
                  <a:pt x="79724" y="172438"/>
                </a:cubicBezTo>
                <a:cubicBezTo>
                  <a:pt x="79724" y="172438"/>
                  <a:pt x="78405" y="173758"/>
                  <a:pt x="78405" y="173758"/>
                </a:cubicBezTo>
                <a:cubicBezTo>
                  <a:pt x="78405" y="173758"/>
                  <a:pt x="77085" y="173758"/>
                  <a:pt x="77085" y="172438"/>
                </a:cubicBezTo>
                <a:cubicBezTo>
                  <a:pt x="78405" y="172438"/>
                  <a:pt x="78405" y="172438"/>
                  <a:pt x="79724" y="171118"/>
                </a:cubicBezTo>
                <a:cubicBezTo>
                  <a:pt x="79724" y="171118"/>
                  <a:pt x="79724" y="169798"/>
                  <a:pt x="79724" y="169798"/>
                </a:cubicBezTo>
                <a:cubicBezTo>
                  <a:pt x="78405" y="169798"/>
                  <a:pt x="78405" y="171118"/>
                  <a:pt x="77085" y="171118"/>
                </a:cubicBezTo>
                <a:cubicBezTo>
                  <a:pt x="77085" y="172438"/>
                  <a:pt x="75765" y="171118"/>
                  <a:pt x="75765" y="171118"/>
                </a:cubicBezTo>
                <a:cubicBezTo>
                  <a:pt x="77085" y="169798"/>
                  <a:pt x="78405" y="168477"/>
                  <a:pt x="78405" y="168477"/>
                </a:cubicBezTo>
                <a:cubicBezTo>
                  <a:pt x="78405" y="168477"/>
                  <a:pt x="78405" y="167157"/>
                  <a:pt x="78405" y="167157"/>
                </a:cubicBezTo>
                <a:cubicBezTo>
                  <a:pt x="78405" y="168477"/>
                  <a:pt x="77085" y="168477"/>
                  <a:pt x="77085" y="168477"/>
                </a:cubicBezTo>
                <a:cubicBezTo>
                  <a:pt x="75765" y="169798"/>
                  <a:pt x="75765" y="168477"/>
                  <a:pt x="75765" y="167157"/>
                </a:cubicBezTo>
                <a:cubicBezTo>
                  <a:pt x="77085" y="167157"/>
                  <a:pt x="77085" y="167157"/>
                  <a:pt x="78405" y="165837"/>
                </a:cubicBezTo>
                <a:cubicBezTo>
                  <a:pt x="78405" y="165837"/>
                  <a:pt x="78405" y="165837"/>
                  <a:pt x="78405" y="164517"/>
                </a:cubicBezTo>
                <a:cubicBezTo>
                  <a:pt x="77085" y="165837"/>
                  <a:pt x="77085" y="165837"/>
                  <a:pt x="75765" y="165837"/>
                </a:cubicBezTo>
                <a:cubicBezTo>
                  <a:pt x="75765" y="167157"/>
                  <a:pt x="74445" y="165837"/>
                  <a:pt x="75765" y="164517"/>
                </a:cubicBezTo>
                <a:cubicBezTo>
                  <a:pt x="74445" y="164517"/>
                  <a:pt x="74445" y="163196"/>
                  <a:pt x="75765" y="163196"/>
                </a:cubicBezTo>
                <a:cubicBezTo>
                  <a:pt x="75765" y="161876"/>
                  <a:pt x="77085" y="161876"/>
                  <a:pt x="78405" y="161876"/>
                </a:cubicBezTo>
                <a:cubicBezTo>
                  <a:pt x="77085" y="160556"/>
                  <a:pt x="77085" y="159236"/>
                  <a:pt x="77085" y="157916"/>
                </a:cubicBezTo>
                <a:cubicBezTo>
                  <a:pt x="75765" y="159236"/>
                  <a:pt x="75765" y="160556"/>
                  <a:pt x="74445" y="160556"/>
                </a:cubicBezTo>
                <a:cubicBezTo>
                  <a:pt x="73125" y="160556"/>
                  <a:pt x="73125" y="159236"/>
                  <a:pt x="73125" y="159236"/>
                </a:cubicBezTo>
                <a:cubicBezTo>
                  <a:pt x="74445" y="159236"/>
                  <a:pt x="75765" y="157916"/>
                  <a:pt x="77085" y="156595"/>
                </a:cubicBezTo>
                <a:cubicBezTo>
                  <a:pt x="77085" y="156595"/>
                  <a:pt x="77085" y="155275"/>
                  <a:pt x="77085" y="155275"/>
                </a:cubicBezTo>
                <a:cubicBezTo>
                  <a:pt x="75765" y="155275"/>
                  <a:pt x="74445" y="156595"/>
                  <a:pt x="74445" y="156595"/>
                </a:cubicBezTo>
                <a:cubicBezTo>
                  <a:pt x="73125" y="157916"/>
                  <a:pt x="73125" y="156595"/>
                  <a:pt x="73125" y="156595"/>
                </a:cubicBezTo>
                <a:cubicBezTo>
                  <a:pt x="74445" y="155275"/>
                  <a:pt x="75765" y="153955"/>
                  <a:pt x="75765" y="152635"/>
                </a:cubicBezTo>
                <a:cubicBezTo>
                  <a:pt x="75765" y="152635"/>
                  <a:pt x="75765" y="151314"/>
                  <a:pt x="75765" y="151314"/>
                </a:cubicBezTo>
                <a:cubicBezTo>
                  <a:pt x="74445" y="151314"/>
                  <a:pt x="73125" y="152635"/>
                  <a:pt x="71805" y="152635"/>
                </a:cubicBezTo>
                <a:cubicBezTo>
                  <a:pt x="71805" y="153955"/>
                  <a:pt x="70486" y="152635"/>
                  <a:pt x="71805" y="151314"/>
                </a:cubicBezTo>
                <a:cubicBezTo>
                  <a:pt x="73125" y="151314"/>
                  <a:pt x="74445" y="151314"/>
                  <a:pt x="75765" y="149994"/>
                </a:cubicBezTo>
                <a:cubicBezTo>
                  <a:pt x="75765" y="149994"/>
                  <a:pt x="75765" y="148674"/>
                  <a:pt x="74445" y="148674"/>
                </a:cubicBezTo>
                <a:cubicBezTo>
                  <a:pt x="74445" y="148674"/>
                  <a:pt x="73125" y="149994"/>
                  <a:pt x="71805" y="149994"/>
                </a:cubicBezTo>
                <a:cubicBezTo>
                  <a:pt x="70486" y="149994"/>
                  <a:pt x="70486" y="149994"/>
                  <a:pt x="71805" y="148674"/>
                </a:cubicBezTo>
                <a:cubicBezTo>
                  <a:pt x="71805" y="148674"/>
                  <a:pt x="73125" y="147354"/>
                  <a:pt x="74445" y="147354"/>
                </a:cubicBezTo>
                <a:cubicBezTo>
                  <a:pt x="74445" y="146034"/>
                  <a:pt x="74445" y="144713"/>
                  <a:pt x="74445" y="144713"/>
                </a:cubicBezTo>
                <a:cubicBezTo>
                  <a:pt x="73125" y="144713"/>
                  <a:pt x="71805" y="144713"/>
                  <a:pt x="70486" y="144713"/>
                </a:cubicBezTo>
                <a:cubicBezTo>
                  <a:pt x="69166" y="146034"/>
                  <a:pt x="69166" y="144713"/>
                  <a:pt x="69166" y="143393"/>
                </a:cubicBezTo>
                <a:cubicBezTo>
                  <a:pt x="70486" y="143393"/>
                  <a:pt x="71805" y="143393"/>
                  <a:pt x="73125" y="143393"/>
                </a:cubicBezTo>
                <a:cubicBezTo>
                  <a:pt x="73125" y="142073"/>
                  <a:pt x="73125" y="140753"/>
                  <a:pt x="73125" y="140753"/>
                </a:cubicBezTo>
                <a:cubicBezTo>
                  <a:pt x="71805" y="140753"/>
                  <a:pt x="70486" y="140753"/>
                  <a:pt x="69166" y="140753"/>
                </a:cubicBezTo>
                <a:cubicBezTo>
                  <a:pt x="67846" y="142073"/>
                  <a:pt x="67846" y="140753"/>
                  <a:pt x="67846" y="139432"/>
                </a:cubicBezTo>
                <a:cubicBezTo>
                  <a:pt x="69166" y="139432"/>
                  <a:pt x="70486" y="139432"/>
                  <a:pt x="71805" y="139432"/>
                </a:cubicBezTo>
                <a:cubicBezTo>
                  <a:pt x="71805" y="138112"/>
                  <a:pt x="71805" y="136792"/>
                  <a:pt x="71805" y="136792"/>
                </a:cubicBezTo>
                <a:cubicBezTo>
                  <a:pt x="70486" y="136792"/>
                  <a:pt x="69166" y="136792"/>
                  <a:pt x="67846" y="136792"/>
                </a:cubicBezTo>
                <a:cubicBezTo>
                  <a:pt x="67846" y="136792"/>
                  <a:pt x="67846" y="135472"/>
                  <a:pt x="67846" y="135472"/>
                </a:cubicBezTo>
                <a:cubicBezTo>
                  <a:pt x="69166" y="135472"/>
                  <a:pt x="70486" y="135472"/>
                  <a:pt x="71805" y="135472"/>
                </a:cubicBezTo>
                <a:cubicBezTo>
                  <a:pt x="70486" y="134152"/>
                  <a:pt x="70486" y="132831"/>
                  <a:pt x="70486" y="131511"/>
                </a:cubicBezTo>
                <a:cubicBezTo>
                  <a:pt x="69166" y="131511"/>
                  <a:pt x="67846" y="131511"/>
                  <a:pt x="66526" y="131511"/>
                </a:cubicBezTo>
                <a:cubicBezTo>
                  <a:pt x="65206" y="131511"/>
                  <a:pt x="65206" y="130191"/>
                  <a:pt x="66526" y="130191"/>
                </a:cubicBezTo>
                <a:cubicBezTo>
                  <a:pt x="67846" y="130191"/>
                  <a:pt x="69166" y="130191"/>
                  <a:pt x="70486" y="130191"/>
                </a:cubicBezTo>
                <a:cubicBezTo>
                  <a:pt x="69166" y="128871"/>
                  <a:pt x="69166" y="126230"/>
                  <a:pt x="69166" y="124910"/>
                </a:cubicBezTo>
                <a:cubicBezTo>
                  <a:pt x="67846" y="126230"/>
                  <a:pt x="67846" y="126230"/>
                  <a:pt x="66526" y="126230"/>
                </a:cubicBezTo>
                <a:cubicBezTo>
                  <a:pt x="65206" y="126230"/>
                  <a:pt x="65206" y="124910"/>
                  <a:pt x="66526" y="124910"/>
                </a:cubicBezTo>
                <a:cubicBezTo>
                  <a:pt x="66526" y="124910"/>
                  <a:pt x="67846" y="124910"/>
                  <a:pt x="69166" y="123590"/>
                </a:cubicBezTo>
                <a:cubicBezTo>
                  <a:pt x="67846" y="123590"/>
                  <a:pt x="67846" y="122270"/>
                  <a:pt x="67846" y="120949"/>
                </a:cubicBezTo>
                <a:cubicBezTo>
                  <a:pt x="66526" y="120949"/>
                  <a:pt x="66526" y="120949"/>
                  <a:pt x="65206" y="120949"/>
                </a:cubicBezTo>
                <a:cubicBezTo>
                  <a:pt x="63886" y="120949"/>
                  <a:pt x="63886" y="119629"/>
                  <a:pt x="65206" y="119629"/>
                </a:cubicBezTo>
                <a:cubicBezTo>
                  <a:pt x="65206" y="119629"/>
                  <a:pt x="66526" y="119629"/>
                  <a:pt x="67846" y="119629"/>
                </a:cubicBezTo>
                <a:cubicBezTo>
                  <a:pt x="67846" y="118309"/>
                  <a:pt x="66526" y="116989"/>
                  <a:pt x="66526" y="115669"/>
                </a:cubicBezTo>
                <a:cubicBezTo>
                  <a:pt x="65206" y="116989"/>
                  <a:pt x="65206" y="116989"/>
                  <a:pt x="63886" y="116989"/>
                </a:cubicBezTo>
                <a:cubicBezTo>
                  <a:pt x="62567" y="118309"/>
                  <a:pt x="62567" y="116989"/>
                  <a:pt x="62567" y="116989"/>
                </a:cubicBezTo>
                <a:cubicBezTo>
                  <a:pt x="63886" y="115669"/>
                  <a:pt x="65206" y="115669"/>
                  <a:pt x="66526" y="114348"/>
                </a:cubicBezTo>
                <a:cubicBezTo>
                  <a:pt x="66526" y="113028"/>
                  <a:pt x="66526" y="113028"/>
                  <a:pt x="65206" y="111708"/>
                </a:cubicBezTo>
                <a:cubicBezTo>
                  <a:pt x="65206" y="111708"/>
                  <a:pt x="63886" y="111708"/>
                  <a:pt x="62567" y="113028"/>
                </a:cubicBezTo>
                <a:cubicBezTo>
                  <a:pt x="61247" y="113028"/>
                  <a:pt x="61247" y="111708"/>
                  <a:pt x="62567" y="111708"/>
                </a:cubicBezTo>
                <a:cubicBezTo>
                  <a:pt x="62567" y="110388"/>
                  <a:pt x="63886" y="110388"/>
                  <a:pt x="65206" y="110388"/>
                </a:cubicBezTo>
                <a:cubicBezTo>
                  <a:pt x="65206" y="109067"/>
                  <a:pt x="65206" y="109067"/>
                  <a:pt x="65206" y="109067"/>
                </a:cubicBezTo>
                <a:cubicBezTo>
                  <a:pt x="63886" y="109067"/>
                  <a:pt x="62567" y="109067"/>
                  <a:pt x="61247" y="109067"/>
                </a:cubicBezTo>
                <a:cubicBezTo>
                  <a:pt x="61247" y="109067"/>
                  <a:pt x="61247" y="107747"/>
                  <a:pt x="61247" y="107747"/>
                </a:cubicBezTo>
                <a:cubicBezTo>
                  <a:pt x="62567" y="107747"/>
                  <a:pt x="63886" y="107747"/>
                  <a:pt x="65206" y="107747"/>
                </a:cubicBezTo>
                <a:cubicBezTo>
                  <a:pt x="65206" y="106427"/>
                  <a:pt x="65206" y="106427"/>
                  <a:pt x="63886" y="106427"/>
                </a:cubicBezTo>
                <a:cubicBezTo>
                  <a:pt x="63886" y="106427"/>
                  <a:pt x="62567" y="106427"/>
                  <a:pt x="62567" y="106427"/>
                </a:cubicBezTo>
                <a:cubicBezTo>
                  <a:pt x="61247" y="106427"/>
                  <a:pt x="61247" y="105107"/>
                  <a:pt x="62567" y="105107"/>
                </a:cubicBezTo>
                <a:cubicBezTo>
                  <a:pt x="62567" y="105107"/>
                  <a:pt x="63886" y="105107"/>
                  <a:pt x="63886" y="105107"/>
                </a:cubicBezTo>
                <a:cubicBezTo>
                  <a:pt x="63886" y="103787"/>
                  <a:pt x="63886" y="102466"/>
                  <a:pt x="63886" y="102466"/>
                </a:cubicBezTo>
                <a:cubicBezTo>
                  <a:pt x="62567" y="102466"/>
                  <a:pt x="61247" y="103787"/>
                  <a:pt x="59927" y="103787"/>
                </a:cubicBezTo>
                <a:cubicBezTo>
                  <a:pt x="58607" y="103787"/>
                  <a:pt x="58607" y="102466"/>
                  <a:pt x="59927" y="102466"/>
                </a:cubicBezTo>
                <a:cubicBezTo>
                  <a:pt x="61247" y="102466"/>
                  <a:pt x="62567" y="101146"/>
                  <a:pt x="63886" y="101146"/>
                </a:cubicBezTo>
                <a:cubicBezTo>
                  <a:pt x="63886" y="99826"/>
                  <a:pt x="62567" y="98506"/>
                  <a:pt x="62567" y="97185"/>
                </a:cubicBezTo>
                <a:cubicBezTo>
                  <a:pt x="61247" y="97185"/>
                  <a:pt x="59927" y="97185"/>
                  <a:pt x="58607" y="98506"/>
                </a:cubicBezTo>
                <a:cubicBezTo>
                  <a:pt x="57287" y="98506"/>
                  <a:pt x="57287" y="97185"/>
                  <a:pt x="58607" y="97185"/>
                </a:cubicBezTo>
                <a:cubicBezTo>
                  <a:pt x="59927" y="95865"/>
                  <a:pt x="61247" y="95865"/>
                  <a:pt x="62567" y="95865"/>
                </a:cubicBezTo>
                <a:cubicBezTo>
                  <a:pt x="62567" y="94545"/>
                  <a:pt x="62567" y="94545"/>
                  <a:pt x="62567" y="93225"/>
                </a:cubicBezTo>
                <a:cubicBezTo>
                  <a:pt x="61247" y="93225"/>
                  <a:pt x="59927" y="93225"/>
                  <a:pt x="58607" y="93225"/>
                </a:cubicBezTo>
                <a:cubicBezTo>
                  <a:pt x="57287" y="93225"/>
                  <a:pt x="57287" y="91905"/>
                  <a:pt x="58607" y="91905"/>
                </a:cubicBezTo>
                <a:cubicBezTo>
                  <a:pt x="59927" y="91905"/>
                  <a:pt x="61247" y="91905"/>
                  <a:pt x="61247" y="91905"/>
                </a:cubicBezTo>
                <a:cubicBezTo>
                  <a:pt x="61247" y="90584"/>
                  <a:pt x="61247" y="89264"/>
                  <a:pt x="61247" y="89264"/>
                </a:cubicBezTo>
                <a:cubicBezTo>
                  <a:pt x="59927" y="89264"/>
                  <a:pt x="59927" y="89264"/>
                  <a:pt x="58607" y="89264"/>
                </a:cubicBezTo>
                <a:cubicBezTo>
                  <a:pt x="57287" y="89264"/>
                  <a:pt x="57287" y="87944"/>
                  <a:pt x="58607" y="87944"/>
                </a:cubicBezTo>
                <a:cubicBezTo>
                  <a:pt x="58607" y="87944"/>
                  <a:pt x="59927" y="87944"/>
                  <a:pt x="61247" y="87944"/>
                </a:cubicBezTo>
                <a:cubicBezTo>
                  <a:pt x="61247" y="86624"/>
                  <a:pt x="61247" y="85303"/>
                  <a:pt x="61247" y="85303"/>
                </a:cubicBezTo>
                <a:cubicBezTo>
                  <a:pt x="59927" y="85303"/>
                  <a:pt x="58607" y="85303"/>
                  <a:pt x="57287" y="85303"/>
                </a:cubicBezTo>
                <a:cubicBezTo>
                  <a:pt x="57287" y="85303"/>
                  <a:pt x="55967" y="83983"/>
                  <a:pt x="57287" y="83983"/>
                </a:cubicBezTo>
                <a:cubicBezTo>
                  <a:pt x="58607" y="83983"/>
                  <a:pt x="59927" y="83983"/>
                  <a:pt x="61247" y="83983"/>
                </a:cubicBezTo>
                <a:cubicBezTo>
                  <a:pt x="59927" y="82663"/>
                  <a:pt x="59927" y="81343"/>
                  <a:pt x="59927" y="81343"/>
                </a:cubicBezTo>
                <a:cubicBezTo>
                  <a:pt x="59927" y="80023"/>
                  <a:pt x="58607" y="80023"/>
                  <a:pt x="57287" y="80023"/>
                </a:cubicBezTo>
                <a:cubicBezTo>
                  <a:pt x="57287" y="80023"/>
                  <a:pt x="57287" y="78702"/>
                  <a:pt x="57287" y="78702"/>
                </a:cubicBezTo>
                <a:cubicBezTo>
                  <a:pt x="58607" y="78702"/>
                  <a:pt x="59927" y="78702"/>
                  <a:pt x="59927" y="78702"/>
                </a:cubicBezTo>
                <a:cubicBezTo>
                  <a:pt x="59927" y="78702"/>
                  <a:pt x="59927" y="77382"/>
                  <a:pt x="59927" y="76062"/>
                </a:cubicBezTo>
                <a:cubicBezTo>
                  <a:pt x="58607" y="76062"/>
                  <a:pt x="57287" y="76062"/>
                  <a:pt x="55967" y="74742"/>
                </a:cubicBezTo>
                <a:cubicBezTo>
                  <a:pt x="55967" y="74742"/>
                  <a:pt x="55967" y="73421"/>
                  <a:pt x="57287" y="73421"/>
                </a:cubicBezTo>
                <a:cubicBezTo>
                  <a:pt x="57287" y="74742"/>
                  <a:pt x="58607" y="74742"/>
                  <a:pt x="59927" y="74742"/>
                </a:cubicBezTo>
                <a:cubicBezTo>
                  <a:pt x="59927" y="73421"/>
                  <a:pt x="59927" y="73421"/>
                  <a:pt x="59927" y="73421"/>
                </a:cubicBezTo>
                <a:cubicBezTo>
                  <a:pt x="59927" y="73421"/>
                  <a:pt x="59927" y="73421"/>
                  <a:pt x="58607" y="73421"/>
                </a:cubicBezTo>
                <a:cubicBezTo>
                  <a:pt x="58607" y="73421"/>
                  <a:pt x="57287" y="72101"/>
                  <a:pt x="55967" y="72101"/>
                </a:cubicBezTo>
                <a:cubicBezTo>
                  <a:pt x="54647" y="72101"/>
                  <a:pt x="55967" y="70781"/>
                  <a:pt x="55967" y="70781"/>
                </a:cubicBezTo>
                <a:cubicBezTo>
                  <a:pt x="57287" y="70781"/>
                  <a:pt x="58607" y="72101"/>
                  <a:pt x="58607" y="72101"/>
                </a:cubicBezTo>
                <a:cubicBezTo>
                  <a:pt x="58607" y="70781"/>
                  <a:pt x="58607" y="70781"/>
                  <a:pt x="58607" y="69461"/>
                </a:cubicBezTo>
                <a:cubicBezTo>
                  <a:pt x="57287" y="69461"/>
                  <a:pt x="55967" y="69461"/>
                  <a:pt x="55967" y="68141"/>
                </a:cubicBezTo>
                <a:cubicBezTo>
                  <a:pt x="54647" y="68141"/>
                  <a:pt x="55967" y="66820"/>
                  <a:pt x="55967" y="66820"/>
                </a:cubicBezTo>
                <a:cubicBezTo>
                  <a:pt x="57287" y="68141"/>
                  <a:pt x="57287" y="68141"/>
                  <a:pt x="58607" y="68141"/>
                </a:cubicBezTo>
                <a:cubicBezTo>
                  <a:pt x="58607" y="66820"/>
                  <a:pt x="58607" y="65500"/>
                  <a:pt x="58607" y="65500"/>
                </a:cubicBezTo>
                <a:cubicBezTo>
                  <a:pt x="57287" y="64180"/>
                  <a:pt x="57287" y="64180"/>
                  <a:pt x="55967" y="64180"/>
                </a:cubicBezTo>
                <a:cubicBezTo>
                  <a:pt x="54647" y="64180"/>
                  <a:pt x="54647" y="62860"/>
                  <a:pt x="55967" y="62860"/>
                </a:cubicBezTo>
                <a:cubicBezTo>
                  <a:pt x="57287" y="62860"/>
                  <a:pt x="57287" y="62860"/>
                  <a:pt x="58607" y="64180"/>
                </a:cubicBezTo>
                <a:cubicBezTo>
                  <a:pt x="58607" y="62860"/>
                  <a:pt x="58607" y="61540"/>
                  <a:pt x="58607" y="60219"/>
                </a:cubicBezTo>
                <a:cubicBezTo>
                  <a:pt x="57287" y="60219"/>
                  <a:pt x="57287" y="60219"/>
                  <a:pt x="55967" y="60219"/>
                </a:cubicBezTo>
                <a:cubicBezTo>
                  <a:pt x="54647" y="60219"/>
                  <a:pt x="54647" y="58899"/>
                  <a:pt x="55967" y="58899"/>
                </a:cubicBezTo>
                <a:cubicBezTo>
                  <a:pt x="57287" y="58899"/>
                  <a:pt x="57287" y="58899"/>
                  <a:pt x="58607" y="58899"/>
                </a:cubicBezTo>
                <a:cubicBezTo>
                  <a:pt x="58607" y="57579"/>
                  <a:pt x="58607" y="56259"/>
                  <a:pt x="58607" y="54938"/>
                </a:cubicBezTo>
                <a:cubicBezTo>
                  <a:pt x="57287" y="54938"/>
                  <a:pt x="57287" y="54938"/>
                  <a:pt x="55967" y="54938"/>
                </a:cubicBezTo>
                <a:cubicBezTo>
                  <a:pt x="54647" y="54938"/>
                  <a:pt x="54647" y="54938"/>
                  <a:pt x="55967" y="53618"/>
                </a:cubicBezTo>
                <a:cubicBezTo>
                  <a:pt x="57287" y="53618"/>
                  <a:pt x="57287" y="53618"/>
                  <a:pt x="58607" y="53618"/>
                </a:cubicBezTo>
                <a:cubicBezTo>
                  <a:pt x="58607" y="52298"/>
                  <a:pt x="58607" y="50978"/>
                  <a:pt x="58607" y="49658"/>
                </a:cubicBezTo>
                <a:cubicBezTo>
                  <a:pt x="57287" y="49658"/>
                  <a:pt x="55967" y="49658"/>
                  <a:pt x="54647" y="49658"/>
                </a:cubicBezTo>
                <a:cubicBezTo>
                  <a:pt x="54647" y="49658"/>
                  <a:pt x="54647" y="48337"/>
                  <a:pt x="55967" y="48337"/>
                </a:cubicBezTo>
                <a:cubicBezTo>
                  <a:pt x="57287" y="48337"/>
                  <a:pt x="57287" y="48337"/>
                  <a:pt x="58607" y="48337"/>
                </a:cubicBezTo>
                <a:cubicBezTo>
                  <a:pt x="58607" y="48337"/>
                  <a:pt x="59927" y="47017"/>
                  <a:pt x="59927" y="47017"/>
                </a:cubicBezTo>
                <a:cubicBezTo>
                  <a:pt x="58607" y="47017"/>
                  <a:pt x="57287" y="45697"/>
                  <a:pt x="55967" y="45697"/>
                </a:cubicBezTo>
                <a:cubicBezTo>
                  <a:pt x="54647" y="45697"/>
                  <a:pt x="55967" y="44377"/>
                  <a:pt x="55967" y="44377"/>
                </a:cubicBezTo>
                <a:cubicBezTo>
                  <a:pt x="57287" y="44377"/>
                  <a:pt x="58607" y="45697"/>
                  <a:pt x="59927" y="45697"/>
                </a:cubicBezTo>
                <a:cubicBezTo>
                  <a:pt x="59927" y="44377"/>
                  <a:pt x="59927" y="43056"/>
                  <a:pt x="59927" y="41736"/>
                </a:cubicBezTo>
                <a:cubicBezTo>
                  <a:pt x="58607" y="41736"/>
                  <a:pt x="57287" y="41736"/>
                  <a:pt x="57287" y="40416"/>
                </a:cubicBezTo>
                <a:cubicBezTo>
                  <a:pt x="55967" y="40416"/>
                  <a:pt x="55967" y="39096"/>
                  <a:pt x="57287" y="39096"/>
                </a:cubicBezTo>
                <a:cubicBezTo>
                  <a:pt x="58607" y="40416"/>
                  <a:pt x="58607" y="40416"/>
                  <a:pt x="59927" y="40416"/>
                </a:cubicBezTo>
                <a:cubicBezTo>
                  <a:pt x="59927" y="40416"/>
                  <a:pt x="59927" y="39096"/>
                  <a:pt x="61247" y="37776"/>
                </a:cubicBezTo>
                <a:cubicBezTo>
                  <a:pt x="59927" y="37776"/>
                  <a:pt x="58607" y="37776"/>
                  <a:pt x="57287" y="36455"/>
                </a:cubicBezTo>
                <a:cubicBezTo>
                  <a:pt x="57287" y="36455"/>
                  <a:pt x="57287" y="35135"/>
                  <a:pt x="58607" y="35135"/>
                </a:cubicBezTo>
                <a:cubicBezTo>
                  <a:pt x="58607" y="36455"/>
                  <a:pt x="59927" y="36455"/>
                  <a:pt x="61247" y="36455"/>
                </a:cubicBezTo>
                <a:cubicBezTo>
                  <a:pt x="61247" y="35135"/>
                  <a:pt x="61247" y="33815"/>
                  <a:pt x="61247" y="32495"/>
                </a:cubicBezTo>
                <a:cubicBezTo>
                  <a:pt x="61247" y="32495"/>
                  <a:pt x="59927" y="32495"/>
                  <a:pt x="58607" y="32495"/>
                </a:cubicBezTo>
                <a:cubicBezTo>
                  <a:pt x="58607" y="31174"/>
                  <a:pt x="58607" y="31174"/>
                  <a:pt x="59927" y="31174"/>
                </a:cubicBezTo>
                <a:cubicBezTo>
                  <a:pt x="59927" y="31174"/>
                  <a:pt x="61247" y="31174"/>
                  <a:pt x="62567" y="32495"/>
                </a:cubicBezTo>
                <a:cubicBezTo>
                  <a:pt x="62567" y="31174"/>
                  <a:pt x="62567" y="29854"/>
                  <a:pt x="62567" y="28534"/>
                </a:cubicBezTo>
                <a:cubicBezTo>
                  <a:pt x="63886" y="25894"/>
                  <a:pt x="63886" y="24573"/>
                  <a:pt x="63886" y="23253"/>
                </a:cubicBezTo>
                <a:cubicBezTo>
                  <a:pt x="62567" y="23253"/>
                  <a:pt x="62567" y="23253"/>
                  <a:pt x="61247" y="21933"/>
                </a:cubicBezTo>
                <a:cubicBezTo>
                  <a:pt x="59927" y="21933"/>
                  <a:pt x="61247" y="20613"/>
                  <a:pt x="61247" y="20613"/>
                </a:cubicBezTo>
                <a:cubicBezTo>
                  <a:pt x="62567" y="21933"/>
                  <a:pt x="63886" y="21933"/>
                  <a:pt x="65206" y="21933"/>
                </a:cubicBezTo>
                <a:cubicBezTo>
                  <a:pt x="65206" y="21933"/>
                  <a:pt x="65206" y="20613"/>
                  <a:pt x="65206" y="20613"/>
                </a:cubicBezTo>
                <a:cubicBezTo>
                  <a:pt x="65206" y="19293"/>
                  <a:pt x="63886" y="19293"/>
                  <a:pt x="62567" y="19293"/>
                </a:cubicBezTo>
                <a:cubicBezTo>
                  <a:pt x="62567" y="19293"/>
                  <a:pt x="62567" y="17972"/>
                  <a:pt x="62567" y="17972"/>
                </a:cubicBezTo>
                <a:cubicBezTo>
                  <a:pt x="63886" y="17972"/>
                  <a:pt x="65206" y="17972"/>
                  <a:pt x="66526" y="19293"/>
                </a:cubicBezTo>
                <a:cubicBezTo>
                  <a:pt x="66526" y="17972"/>
                  <a:pt x="67846" y="16652"/>
                  <a:pt x="67846" y="15332"/>
                </a:cubicBezTo>
                <a:cubicBezTo>
                  <a:pt x="66526" y="15332"/>
                  <a:pt x="65206" y="14012"/>
                  <a:pt x="63886" y="14012"/>
                </a:cubicBezTo>
                <a:cubicBezTo>
                  <a:pt x="63886" y="14012"/>
                  <a:pt x="63886" y="12691"/>
                  <a:pt x="65206" y="12691"/>
                </a:cubicBezTo>
                <a:cubicBezTo>
                  <a:pt x="66526" y="12691"/>
                  <a:pt x="67846" y="14012"/>
                  <a:pt x="67846" y="14012"/>
                </a:cubicBezTo>
                <a:cubicBezTo>
                  <a:pt x="69166" y="14012"/>
                  <a:pt x="69166" y="12691"/>
                  <a:pt x="69166" y="12691"/>
                </a:cubicBezTo>
                <a:cubicBezTo>
                  <a:pt x="69166" y="11371"/>
                  <a:pt x="67846" y="11371"/>
                  <a:pt x="66526" y="11371"/>
                </a:cubicBezTo>
                <a:cubicBezTo>
                  <a:pt x="65206" y="11371"/>
                  <a:pt x="65206" y="10051"/>
                  <a:pt x="66526" y="10051"/>
                </a:cubicBezTo>
                <a:cubicBezTo>
                  <a:pt x="67846" y="10051"/>
                  <a:pt x="69166" y="10051"/>
                  <a:pt x="70486" y="11371"/>
                </a:cubicBezTo>
                <a:cubicBezTo>
                  <a:pt x="70486" y="10051"/>
                  <a:pt x="71805" y="10051"/>
                  <a:pt x="73125" y="8731"/>
                </a:cubicBezTo>
                <a:cubicBezTo>
                  <a:pt x="66526" y="4770"/>
                  <a:pt x="58607" y="8731"/>
                  <a:pt x="53328" y="12691"/>
                </a:cubicBezTo>
                <a:cubicBezTo>
                  <a:pt x="45409" y="16652"/>
                  <a:pt x="40129" y="21933"/>
                  <a:pt x="34850" y="28534"/>
                </a:cubicBezTo>
                <a:cubicBezTo>
                  <a:pt x="30890" y="36455"/>
                  <a:pt x="28251" y="45697"/>
                  <a:pt x="26931" y="53618"/>
                </a:cubicBezTo>
                <a:cubicBezTo>
                  <a:pt x="25611" y="62860"/>
                  <a:pt x="25611" y="73421"/>
                  <a:pt x="26931" y="82663"/>
                </a:cubicBezTo>
                <a:cubicBezTo>
                  <a:pt x="28251" y="101146"/>
                  <a:pt x="30890" y="119629"/>
                  <a:pt x="37490" y="138112"/>
                </a:cubicBezTo>
                <a:cubicBezTo>
                  <a:pt x="41449" y="147354"/>
                  <a:pt x="45409" y="155275"/>
                  <a:pt x="50688" y="164517"/>
                </a:cubicBezTo>
                <a:cubicBezTo>
                  <a:pt x="54647" y="173758"/>
                  <a:pt x="58607" y="181679"/>
                  <a:pt x="62567" y="190921"/>
                </a:cubicBezTo>
                <a:cubicBezTo>
                  <a:pt x="69166" y="209404"/>
                  <a:pt x="77085" y="227887"/>
                  <a:pt x="87644" y="245050"/>
                </a:cubicBezTo>
                <a:cubicBezTo>
                  <a:pt x="88963" y="247691"/>
                  <a:pt x="85004" y="250331"/>
                  <a:pt x="82364" y="247691"/>
                </a:cubicBezTo>
                <a:cubicBezTo>
                  <a:pt x="82364" y="247691"/>
                  <a:pt x="82364" y="249011"/>
                  <a:pt x="82364" y="249011"/>
                </a:cubicBezTo>
                <a:cubicBezTo>
                  <a:pt x="82364" y="250331"/>
                  <a:pt x="81044" y="250331"/>
                  <a:pt x="81044" y="249011"/>
                </a:cubicBezTo>
                <a:cubicBezTo>
                  <a:pt x="81044" y="247691"/>
                  <a:pt x="81044" y="247691"/>
                  <a:pt x="82364" y="246371"/>
                </a:cubicBezTo>
                <a:cubicBezTo>
                  <a:pt x="81044" y="245050"/>
                  <a:pt x="81044" y="245050"/>
                  <a:pt x="81044" y="243730"/>
                </a:cubicBezTo>
                <a:cubicBezTo>
                  <a:pt x="81044" y="245050"/>
                  <a:pt x="81044" y="245050"/>
                  <a:pt x="81044" y="246371"/>
                </a:cubicBezTo>
                <a:cubicBezTo>
                  <a:pt x="79724" y="246371"/>
                  <a:pt x="78405" y="246371"/>
                  <a:pt x="79724" y="246371"/>
                </a:cubicBezTo>
                <a:cubicBezTo>
                  <a:pt x="79724" y="245050"/>
                  <a:pt x="79724" y="243730"/>
                  <a:pt x="79724" y="242410"/>
                </a:cubicBezTo>
                <a:cubicBezTo>
                  <a:pt x="79724" y="242410"/>
                  <a:pt x="79724" y="241090"/>
                  <a:pt x="78405" y="241090"/>
                </a:cubicBezTo>
                <a:cubicBezTo>
                  <a:pt x="78405" y="241090"/>
                  <a:pt x="78405" y="242410"/>
                  <a:pt x="78405" y="242410"/>
                </a:cubicBezTo>
                <a:cubicBezTo>
                  <a:pt x="78405" y="243730"/>
                  <a:pt x="77085" y="243730"/>
                  <a:pt x="77085" y="242410"/>
                </a:cubicBezTo>
                <a:cubicBezTo>
                  <a:pt x="77085" y="241090"/>
                  <a:pt x="78405" y="239769"/>
                  <a:pt x="78405" y="238449"/>
                </a:cubicBezTo>
                <a:cubicBezTo>
                  <a:pt x="77085" y="238449"/>
                  <a:pt x="77085" y="237129"/>
                  <a:pt x="77085" y="237129"/>
                </a:cubicBezTo>
                <a:cubicBezTo>
                  <a:pt x="75765" y="237129"/>
                  <a:pt x="75765" y="237129"/>
                  <a:pt x="75765" y="238449"/>
                </a:cubicBezTo>
                <a:cubicBezTo>
                  <a:pt x="75765" y="238449"/>
                  <a:pt x="74445" y="238449"/>
                  <a:pt x="74445" y="237129"/>
                </a:cubicBezTo>
                <a:cubicBezTo>
                  <a:pt x="75765" y="237129"/>
                  <a:pt x="75765" y="235809"/>
                  <a:pt x="75765" y="234489"/>
                </a:cubicBezTo>
                <a:cubicBezTo>
                  <a:pt x="75765" y="234489"/>
                  <a:pt x="74445" y="233168"/>
                  <a:pt x="74445" y="233168"/>
                </a:cubicBezTo>
                <a:cubicBezTo>
                  <a:pt x="74445" y="233168"/>
                  <a:pt x="74445" y="233168"/>
                  <a:pt x="74445" y="234489"/>
                </a:cubicBezTo>
                <a:cubicBezTo>
                  <a:pt x="74445" y="234489"/>
                  <a:pt x="73125" y="234489"/>
                  <a:pt x="73125" y="234489"/>
                </a:cubicBezTo>
                <a:cubicBezTo>
                  <a:pt x="73125" y="233168"/>
                  <a:pt x="73125" y="231848"/>
                  <a:pt x="74445" y="231848"/>
                </a:cubicBezTo>
                <a:cubicBezTo>
                  <a:pt x="73125" y="230528"/>
                  <a:pt x="73125" y="230528"/>
                  <a:pt x="73125" y="229208"/>
                </a:cubicBezTo>
                <a:cubicBezTo>
                  <a:pt x="73125" y="230528"/>
                  <a:pt x="71805" y="230528"/>
                  <a:pt x="71805" y="230528"/>
                </a:cubicBezTo>
                <a:cubicBezTo>
                  <a:pt x="71805" y="231848"/>
                  <a:pt x="70486" y="230528"/>
                  <a:pt x="70486" y="230528"/>
                </a:cubicBezTo>
                <a:cubicBezTo>
                  <a:pt x="71805" y="229208"/>
                  <a:pt x="71805" y="229208"/>
                  <a:pt x="71805" y="227887"/>
                </a:cubicBezTo>
                <a:cubicBezTo>
                  <a:pt x="71805" y="227887"/>
                  <a:pt x="71805" y="226567"/>
                  <a:pt x="71805" y="226567"/>
                </a:cubicBezTo>
                <a:cubicBezTo>
                  <a:pt x="70486" y="226567"/>
                  <a:pt x="70486" y="226567"/>
                  <a:pt x="70486" y="227887"/>
                </a:cubicBezTo>
                <a:cubicBezTo>
                  <a:pt x="70486" y="227887"/>
                  <a:pt x="69166" y="227887"/>
                  <a:pt x="69166" y="226567"/>
                </a:cubicBezTo>
                <a:cubicBezTo>
                  <a:pt x="70486" y="226567"/>
                  <a:pt x="70486" y="225247"/>
                  <a:pt x="70486" y="223927"/>
                </a:cubicBezTo>
                <a:cubicBezTo>
                  <a:pt x="70486" y="223927"/>
                  <a:pt x="69166" y="222607"/>
                  <a:pt x="69166" y="221286"/>
                </a:cubicBezTo>
                <a:cubicBezTo>
                  <a:pt x="69166" y="222607"/>
                  <a:pt x="69166" y="222607"/>
                  <a:pt x="69166" y="223927"/>
                </a:cubicBezTo>
                <a:cubicBezTo>
                  <a:pt x="67846" y="223927"/>
                  <a:pt x="66526" y="223927"/>
                  <a:pt x="67846" y="222607"/>
                </a:cubicBezTo>
                <a:cubicBezTo>
                  <a:pt x="67846" y="222607"/>
                  <a:pt x="67846" y="221286"/>
                  <a:pt x="69166" y="219966"/>
                </a:cubicBezTo>
                <a:cubicBezTo>
                  <a:pt x="67846" y="219966"/>
                  <a:pt x="67846" y="218646"/>
                  <a:pt x="67846" y="217326"/>
                </a:cubicBezTo>
                <a:cubicBezTo>
                  <a:pt x="66526" y="218646"/>
                  <a:pt x="66526" y="219966"/>
                  <a:pt x="66526" y="219966"/>
                </a:cubicBezTo>
                <a:cubicBezTo>
                  <a:pt x="66526" y="221286"/>
                  <a:pt x="65206" y="219966"/>
                  <a:pt x="65206" y="219966"/>
                </a:cubicBezTo>
                <a:cubicBezTo>
                  <a:pt x="65206" y="218646"/>
                  <a:pt x="66526" y="217326"/>
                  <a:pt x="66526" y="216005"/>
                </a:cubicBezTo>
                <a:cubicBezTo>
                  <a:pt x="66526" y="214685"/>
                  <a:pt x="65206" y="213365"/>
                  <a:pt x="65206" y="212045"/>
                </a:cubicBezTo>
                <a:cubicBezTo>
                  <a:pt x="63886" y="213365"/>
                  <a:pt x="63886" y="214685"/>
                  <a:pt x="63886" y="216005"/>
                </a:cubicBezTo>
                <a:cubicBezTo>
                  <a:pt x="62567" y="217326"/>
                  <a:pt x="61247" y="216005"/>
                  <a:pt x="62567" y="216005"/>
                </a:cubicBezTo>
                <a:cubicBezTo>
                  <a:pt x="62567" y="214685"/>
                  <a:pt x="63886" y="212045"/>
                  <a:pt x="63886" y="210724"/>
                </a:cubicBezTo>
                <a:cubicBezTo>
                  <a:pt x="63886" y="209404"/>
                  <a:pt x="63886" y="209404"/>
                  <a:pt x="63886" y="208084"/>
                </a:cubicBezTo>
                <a:cubicBezTo>
                  <a:pt x="62567" y="209404"/>
                  <a:pt x="62567" y="210724"/>
                  <a:pt x="61247" y="212045"/>
                </a:cubicBezTo>
                <a:cubicBezTo>
                  <a:pt x="61247" y="212045"/>
                  <a:pt x="59927" y="212045"/>
                  <a:pt x="59927" y="210724"/>
                </a:cubicBezTo>
                <a:cubicBezTo>
                  <a:pt x="61247" y="209404"/>
                  <a:pt x="62567" y="208084"/>
                  <a:pt x="62567" y="206764"/>
                </a:cubicBezTo>
                <a:cubicBezTo>
                  <a:pt x="62567" y="206764"/>
                  <a:pt x="62567" y="205443"/>
                  <a:pt x="61247" y="204123"/>
                </a:cubicBezTo>
                <a:cubicBezTo>
                  <a:pt x="61247" y="205443"/>
                  <a:pt x="61247" y="205443"/>
                  <a:pt x="61247" y="206764"/>
                </a:cubicBezTo>
                <a:cubicBezTo>
                  <a:pt x="59927" y="208084"/>
                  <a:pt x="58607" y="206764"/>
                  <a:pt x="59927" y="206764"/>
                </a:cubicBezTo>
                <a:cubicBezTo>
                  <a:pt x="59927" y="205443"/>
                  <a:pt x="61247" y="204123"/>
                  <a:pt x="61247" y="202803"/>
                </a:cubicBezTo>
                <a:cubicBezTo>
                  <a:pt x="61247" y="202803"/>
                  <a:pt x="59927" y="201483"/>
                  <a:pt x="59927" y="200163"/>
                </a:cubicBezTo>
                <a:cubicBezTo>
                  <a:pt x="59927" y="201483"/>
                  <a:pt x="58607" y="202803"/>
                  <a:pt x="58607" y="202803"/>
                </a:cubicBezTo>
                <a:cubicBezTo>
                  <a:pt x="58607" y="204123"/>
                  <a:pt x="57287" y="204123"/>
                  <a:pt x="57287" y="202803"/>
                </a:cubicBezTo>
                <a:cubicBezTo>
                  <a:pt x="57287" y="201483"/>
                  <a:pt x="58607" y="200163"/>
                  <a:pt x="59927" y="198842"/>
                </a:cubicBezTo>
                <a:cubicBezTo>
                  <a:pt x="58607" y="198842"/>
                  <a:pt x="58607" y="197522"/>
                  <a:pt x="58607" y="196202"/>
                </a:cubicBezTo>
                <a:cubicBezTo>
                  <a:pt x="57287" y="196202"/>
                  <a:pt x="57287" y="197522"/>
                  <a:pt x="55967" y="197522"/>
                </a:cubicBezTo>
                <a:cubicBezTo>
                  <a:pt x="55967" y="198842"/>
                  <a:pt x="54647" y="197522"/>
                  <a:pt x="55967" y="196202"/>
                </a:cubicBezTo>
                <a:cubicBezTo>
                  <a:pt x="55967" y="196202"/>
                  <a:pt x="57287" y="194882"/>
                  <a:pt x="57287" y="194882"/>
                </a:cubicBezTo>
                <a:cubicBezTo>
                  <a:pt x="57287" y="193561"/>
                  <a:pt x="57287" y="192241"/>
                  <a:pt x="55967" y="190921"/>
                </a:cubicBezTo>
                <a:cubicBezTo>
                  <a:pt x="55967" y="192241"/>
                  <a:pt x="55967" y="192241"/>
                  <a:pt x="54647" y="193561"/>
                </a:cubicBezTo>
                <a:cubicBezTo>
                  <a:pt x="54647" y="193561"/>
                  <a:pt x="53328" y="193561"/>
                  <a:pt x="53328" y="192241"/>
                </a:cubicBezTo>
                <a:cubicBezTo>
                  <a:pt x="54647" y="192241"/>
                  <a:pt x="54647" y="190921"/>
                  <a:pt x="55967" y="189601"/>
                </a:cubicBezTo>
                <a:cubicBezTo>
                  <a:pt x="55967" y="189601"/>
                  <a:pt x="54647" y="188281"/>
                  <a:pt x="54647" y="186960"/>
                </a:cubicBezTo>
                <a:cubicBezTo>
                  <a:pt x="53328" y="188281"/>
                  <a:pt x="53328" y="188281"/>
                  <a:pt x="53328" y="189601"/>
                </a:cubicBezTo>
                <a:cubicBezTo>
                  <a:pt x="52008" y="190921"/>
                  <a:pt x="50688" y="189601"/>
                  <a:pt x="52008" y="189601"/>
                </a:cubicBezTo>
                <a:cubicBezTo>
                  <a:pt x="52008" y="188281"/>
                  <a:pt x="53328" y="186960"/>
                  <a:pt x="53328" y="185640"/>
                </a:cubicBezTo>
                <a:cubicBezTo>
                  <a:pt x="53328" y="185640"/>
                  <a:pt x="53328" y="184320"/>
                  <a:pt x="53328" y="184320"/>
                </a:cubicBezTo>
                <a:cubicBezTo>
                  <a:pt x="52008" y="184320"/>
                  <a:pt x="52008" y="185640"/>
                  <a:pt x="50688" y="185640"/>
                </a:cubicBezTo>
                <a:cubicBezTo>
                  <a:pt x="50688" y="186960"/>
                  <a:pt x="49368" y="185640"/>
                  <a:pt x="49368" y="185640"/>
                </a:cubicBezTo>
                <a:cubicBezTo>
                  <a:pt x="50688" y="184320"/>
                  <a:pt x="52008" y="183000"/>
                  <a:pt x="53328" y="183000"/>
                </a:cubicBezTo>
                <a:cubicBezTo>
                  <a:pt x="52008" y="181679"/>
                  <a:pt x="52008" y="181679"/>
                  <a:pt x="52008" y="180359"/>
                </a:cubicBezTo>
                <a:cubicBezTo>
                  <a:pt x="50688" y="181679"/>
                  <a:pt x="50688" y="181679"/>
                  <a:pt x="50688" y="183000"/>
                </a:cubicBezTo>
                <a:cubicBezTo>
                  <a:pt x="49368" y="183000"/>
                  <a:pt x="48048" y="183000"/>
                  <a:pt x="49368" y="181679"/>
                </a:cubicBezTo>
                <a:cubicBezTo>
                  <a:pt x="49368" y="181679"/>
                  <a:pt x="49368" y="181679"/>
                  <a:pt x="52008" y="179039"/>
                </a:cubicBezTo>
                <a:cubicBezTo>
                  <a:pt x="50688" y="179039"/>
                  <a:pt x="50688" y="177719"/>
                  <a:pt x="50688" y="177719"/>
                </a:cubicBezTo>
                <a:cubicBezTo>
                  <a:pt x="49368" y="177719"/>
                  <a:pt x="48048" y="179039"/>
                  <a:pt x="48048" y="179039"/>
                </a:cubicBezTo>
                <a:cubicBezTo>
                  <a:pt x="46728" y="180359"/>
                  <a:pt x="46728" y="179039"/>
                  <a:pt x="46728" y="177719"/>
                </a:cubicBezTo>
                <a:cubicBezTo>
                  <a:pt x="48048" y="177719"/>
                  <a:pt x="49368" y="176399"/>
                  <a:pt x="49368" y="176399"/>
                </a:cubicBezTo>
                <a:cubicBezTo>
                  <a:pt x="49368" y="175078"/>
                  <a:pt x="49368" y="175078"/>
                  <a:pt x="49368" y="173758"/>
                </a:cubicBezTo>
                <a:cubicBezTo>
                  <a:pt x="48048" y="175078"/>
                  <a:pt x="46728" y="175078"/>
                  <a:pt x="45409" y="176399"/>
                </a:cubicBezTo>
                <a:cubicBezTo>
                  <a:pt x="45409" y="176399"/>
                  <a:pt x="44089" y="175078"/>
                  <a:pt x="45409" y="175078"/>
                </a:cubicBezTo>
                <a:cubicBezTo>
                  <a:pt x="46728" y="175078"/>
                  <a:pt x="46728" y="173758"/>
                  <a:pt x="48048" y="172438"/>
                </a:cubicBezTo>
                <a:cubicBezTo>
                  <a:pt x="48048" y="172438"/>
                  <a:pt x="48048" y="171118"/>
                  <a:pt x="46728" y="169798"/>
                </a:cubicBezTo>
                <a:cubicBezTo>
                  <a:pt x="46728" y="168477"/>
                  <a:pt x="45409" y="167157"/>
                  <a:pt x="45409" y="165837"/>
                </a:cubicBezTo>
                <a:cubicBezTo>
                  <a:pt x="44089" y="165837"/>
                  <a:pt x="42769" y="167157"/>
                  <a:pt x="42769" y="167157"/>
                </a:cubicBezTo>
                <a:cubicBezTo>
                  <a:pt x="41449" y="168477"/>
                  <a:pt x="40129" y="167157"/>
                  <a:pt x="41449" y="167157"/>
                </a:cubicBezTo>
                <a:cubicBezTo>
                  <a:pt x="41449" y="165837"/>
                  <a:pt x="42769" y="164517"/>
                  <a:pt x="44089" y="164517"/>
                </a:cubicBezTo>
                <a:cubicBezTo>
                  <a:pt x="44089" y="163196"/>
                  <a:pt x="44089" y="163196"/>
                  <a:pt x="42769" y="161876"/>
                </a:cubicBezTo>
                <a:cubicBezTo>
                  <a:pt x="42769" y="163196"/>
                  <a:pt x="41449" y="163196"/>
                  <a:pt x="41449" y="163196"/>
                </a:cubicBezTo>
                <a:cubicBezTo>
                  <a:pt x="40129" y="163196"/>
                  <a:pt x="40129" y="161876"/>
                  <a:pt x="40129" y="161876"/>
                </a:cubicBezTo>
                <a:cubicBezTo>
                  <a:pt x="41449" y="161876"/>
                  <a:pt x="41449" y="161876"/>
                  <a:pt x="42769" y="160556"/>
                </a:cubicBezTo>
                <a:cubicBezTo>
                  <a:pt x="42769" y="160556"/>
                  <a:pt x="41449" y="159236"/>
                  <a:pt x="41449" y="159236"/>
                </a:cubicBezTo>
                <a:cubicBezTo>
                  <a:pt x="40129" y="159236"/>
                  <a:pt x="40129" y="160556"/>
                  <a:pt x="38809" y="160556"/>
                </a:cubicBezTo>
                <a:cubicBezTo>
                  <a:pt x="38809" y="161876"/>
                  <a:pt x="37490" y="160556"/>
                  <a:pt x="37490" y="160556"/>
                </a:cubicBezTo>
                <a:cubicBezTo>
                  <a:pt x="38809" y="159236"/>
                  <a:pt x="40129" y="157916"/>
                  <a:pt x="41449" y="157916"/>
                </a:cubicBezTo>
                <a:cubicBezTo>
                  <a:pt x="40129" y="156595"/>
                  <a:pt x="40129" y="155275"/>
                  <a:pt x="40129" y="155275"/>
                </a:cubicBezTo>
                <a:cubicBezTo>
                  <a:pt x="38809" y="155275"/>
                  <a:pt x="37490" y="156595"/>
                  <a:pt x="37490" y="156595"/>
                </a:cubicBezTo>
                <a:cubicBezTo>
                  <a:pt x="36170" y="157916"/>
                  <a:pt x="36170" y="156595"/>
                  <a:pt x="36170" y="156595"/>
                </a:cubicBezTo>
                <a:cubicBezTo>
                  <a:pt x="37490" y="155275"/>
                  <a:pt x="37490" y="153955"/>
                  <a:pt x="38809" y="153955"/>
                </a:cubicBezTo>
                <a:cubicBezTo>
                  <a:pt x="38809" y="152635"/>
                  <a:pt x="38809" y="152635"/>
                  <a:pt x="37490" y="152635"/>
                </a:cubicBezTo>
                <a:cubicBezTo>
                  <a:pt x="37490" y="152635"/>
                  <a:pt x="37490" y="152635"/>
                  <a:pt x="36170" y="153955"/>
                </a:cubicBezTo>
                <a:cubicBezTo>
                  <a:pt x="36170" y="153955"/>
                  <a:pt x="34850" y="152635"/>
                  <a:pt x="36170" y="152635"/>
                </a:cubicBezTo>
                <a:cubicBezTo>
                  <a:pt x="36170" y="151314"/>
                  <a:pt x="37490" y="151314"/>
                  <a:pt x="37490" y="151314"/>
                </a:cubicBezTo>
                <a:cubicBezTo>
                  <a:pt x="37490" y="149994"/>
                  <a:pt x="36170" y="148674"/>
                  <a:pt x="36170" y="147354"/>
                </a:cubicBezTo>
                <a:cubicBezTo>
                  <a:pt x="36170" y="146034"/>
                  <a:pt x="34850" y="146034"/>
                  <a:pt x="34850" y="144713"/>
                </a:cubicBezTo>
                <a:cubicBezTo>
                  <a:pt x="34850" y="143393"/>
                  <a:pt x="33530" y="142073"/>
                  <a:pt x="33530" y="142073"/>
                </a:cubicBezTo>
                <a:cubicBezTo>
                  <a:pt x="33530" y="142073"/>
                  <a:pt x="32210" y="142073"/>
                  <a:pt x="32210" y="143393"/>
                </a:cubicBezTo>
                <a:cubicBezTo>
                  <a:pt x="30890" y="143393"/>
                  <a:pt x="30890" y="142073"/>
                  <a:pt x="30890" y="142073"/>
                </a:cubicBezTo>
                <a:cubicBezTo>
                  <a:pt x="32210" y="142073"/>
                  <a:pt x="32210" y="140753"/>
                  <a:pt x="33530" y="140753"/>
                </a:cubicBezTo>
                <a:cubicBezTo>
                  <a:pt x="33530" y="139432"/>
                  <a:pt x="32210" y="138112"/>
                  <a:pt x="32210" y="136792"/>
                </a:cubicBezTo>
                <a:cubicBezTo>
                  <a:pt x="30890" y="138112"/>
                  <a:pt x="30890" y="138112"/>
                  <a:pt x="29570" y="139432"/>
                </a:cubicBezTo>
                <a:cubicBezTo>
                  <a:pt x="28251" y="139432"/>
                  <a:pt x="28251" y="138112"/>
                  <a:pt x="28251" y="138112"/>
                </a:cubicBezTo>
                <a:cubicBezTo>
                  <a:pt x="29570" y="138112"/>
                  <a:pt x="30890" y="136792"/>
                  <a:pt x="32210" y="135472"/>
                </a:cubicBezTo>
                <a:cubicBezTo>
                  <a:pt x="30890" y="135472"/>
                  <a:pt x="30890" y="134152"/>
                  <a:pt x="30890" y="134152"/>
                </a:cubicBezTo>
                <a:cubicBezTo>
                  <a:pt x="29570" y="134152"/>
                  <a:pt x="29570" y="135472"/>
                  <a:pt x="28251" y="135472"/>
                </a:cubicBezTo>
                <a:cubicBezTo>
                  <a:pt x="28251" y="134152"/>
                  <a:pt x="29570" y="132831"/>
                  <a:pt x="30890" y="132831"/>
                </a:cubicBezTo>
                <a:cubicBezTo>
                  <a:pt x="29570" y="131511"/>
                  <a:pt x="29570" y="130191"/>
                  <a:pt x="29570" y="128871"/>
                </a:cubicBezTo>
                <a:cubicBezTo>
                  <a:pt x="28251" y="130191"/>
                  <a:pt x="26931" y="130191"/>
                  <a:pt x="25611" y="130191"/>
                </a:cubicBezTo>
                <a:cubicBezTo>
                  <a:pt x="26931" y="128871"/>
                  <a:pt x="28251" y="128871"/>
                  <a:pt x="29570" y="127550"/>
                </a:cubicBezTo>
                <a:cubicBezTo>
                  <a:pt x="28251" y="127550"/>
                  <a:pt x="28251" y="126230"/>
                  <a:pt x="28251" y="124910"/>
                </a:cubicBezTo>
                <a:cubicBezTo>
                  <a:pt x="26931" y="124910"/>
                  <a:pt x="26931" y="126230"/>
                  <a:pt x="25611" y="126230"/>
                </a:cubicBezTo>
                <a:cubicBezTo>
                  <a:pt x="25611" y="126230"/>
                  <a:pt x="24291" y="124910"/>
                  <a:pt x="25611" y="124910"/>
                </a:cubicBezTo>
                <a:cubicBezTo>
                  <a:pt x="26931" y="124910"/>
                  <a:pt x="26931" y="123590"/>
                  <a:pt x="28251" y="123590"/>
                </a:cubicBezTo>
                <a:cubicBezTo>
                  <a:pt x="28251" y="122270"/>
                  <a:pt x="26931" y="122270"/>
                  <a:pt x="26931" y="120949"/>
                </a:cubicBezTo>
                <a:cubicBezTo>
                  <a:pt x="26931" y="120949"/>
                  <a:pt x="25611" y="120949"/>
                  <a:pt x="24291" y="122270"/>
                </a:cubicBezTo>
                <a:cubicBezTo>
                  <a:pt x="24291" y="122270"/>
                  <a:pt x="22971" y="120949"/>
                  <a:pt x="24291" y="120949"/>
                </a:cubicBezTo>
                <a:cubicBezTo>
                  <a:pt x="25611" y="120949"/>
                  <a:pt x="25611" y="119629"/>
                  <a:pt x="26931" y="119629"/>
                </a:cubicBezTo>
                <a:cubicBezTo>
                  <a:pt x="26931" y="118309"/>
                  <a:pt x="26931" y="118309"/>
                  <a:pt x="25611" y="116989"/>
                </a:cubicBezTo>
                <a:cubicBezTo>
                  <a:pt x="25611" y="116989"/>
                  <a:pt x="24291" y="116989"/>
                  <a:pt x="24291" y="118309"/>
                </a:cubicBezTo>
                <a:cubicBezTo>
                  <a:pt x="22971" y="118309"/>
                  <a:pt x="22971" y="116989"/>
                  <a:pt x="22971" y="116989"/>
                </a:cubicBezTo>
                <a:cubicBezTo>
                  <a:pt x="24291" y="116989"/>
                  <a:pt x="25611" y="115669"/>
                  <a:pt x="25611" y="115669"/>
                </a:cubicBezTo>
                <a:cubicBezTo>
                  <a:pt x="25611" y="114348"/>
                  <a:pt x="25611" y="113028"/>
                  <a:pt x="25611" y="111708"/>
                </a:cubicBezTo>
                <a:cubicBezTo>
                  <a:pt x="24291" y="113028"/>
                  <a:pt x="22971" y="113028"/>
                  <a:pt x="22971" y="113028"/>
                </a:cubicBezTo>
                <a:cubicBezTo>
                  <a:pt x="21651" y="114348"/>
                  <a:pt x="21651" y="113028"/>
                  <a:pt x="21651" y="113028"/>
                </a:cubicBezTo>
                <a:cubicBezTo>
                  <a:pt x="22971" y="111708"/>
                  <a:pt x="24291" y="111708"/>
                  <a:pt x="24291" y="110388"/>
                </a:cubicBezTo>
                <a:cubicBezTo>
                  <a:pt x="24291" y="110388"/>
                  <a:pt x="24291" y="109067"/>
                  <a:pt x="24291" y="107747"/>
                </a:cubicBezTo>
                <a:cubicBezTo>
                  <a:pt x="22971" y="109067"/>
                  <a:pt x="22971" y="109067"/>
                  <a:pt x="21651" y="109067"/>
                </a:cubicBezTo>
                <a:cubicBezTo>
                  <a:pt x="20332" y="109067"/>
                  <a:pt x="20332" y="107747"/>
                  <a:pt x="20332" y="107747"/>
                </a:cubicBezTo>
                <a:cubicBezTo>
                  <a:pt x="21651" y="107747"/>
                  <a:pt x="22971" y="107747"/>
                  <a:pt x="24291" y="106427"/>
                </a:cubicBezTo>
                <a:cubicBezTo>
                  <a:pt x="24291" y="106427"/>
                  <a:pt x="24291" y="105107"/>
                  <a:pt x="24291" y="103787"/>
                </a:cubicBezTo>
                <a:cubicBezTo>
                  <a:pt x="22971" y="103787"/>
                  <a:pt x="21651" y="105107"/>
                  <a:pt x="21651" y="105107"/>
                </a:cubicBezTo>
                <a:cubicBezTo>
                  <a:pt x="20332" y="105107"/>
                  <a:pt x="20332" y="103787"/>
                  <a:pt x="20332" y="103787"/>
                </a:cubicBezTo>
                <a:cubicBezTo>
                  <a:pt x="21651" y="103787"/>
                  <a:pt x="22971" y="102466"/>
                  <a:pt x="22971" y="102466"/>
                </a:cubicBezTo>
                <a:cubicBezTo>
                  <a:pt x="22971" y="101146"/>
                  <a:pt x="22971" y="99826"/>
                  <a:pt x="22971" y="99826"/>
                </a:cubicBezTo>
                <a:cubicBezTo>
                  <a:pt x="22971" y="99826"/>
                  <a:pt x="21651" y="99826"/>
                  <a:pt x="21651" y="99826"/>
                </a:cubicBezTo>
                <a:cubicBezTo>
                  <a:pt x="20332" y="101146"/>
                  <a:pt x="19012" y="99826"/>
                  <a:pt x="20332" y="99826"/>
                </a:cubicBezTo>
                <a:cubicBezTo>
                  <a:pt x="20332" y="98506"/>
                  <a:pt x="21651" y="98506"/>
                  <a:pt x="22971" y="98506"/>
                </a:cubicBezTo>
                <a:cubicBezTo>
                  <a:pt x="22971" y="97185"/>
                  <a:pt x="22971" y="95865"/>
                  <a:pt x="22971" y="94545"/>
                </a:cubicBezTo>
                <a:cubicBezTo>
                  <a:pt x="21651" y="94545"/>
                  <a:pt x="20332" y="95865"/>
                  <a:pt x="20332" y="95865"/>
                </a:cubicBezTo>
                <a:cubicBezTo>
                  <a:pt x="19012" y="95865"/>
                  <a:pt x="19012" y="94545"/>
                  <a:pt x="19012" y="94545"/>
                </a:cubicBezTo>
                <a:cubicBezTo>
                  <a:pt x="20332" y="94545"/>
                  <a:pt x="21651" y="93225"/>
                  <a:pt x="21651" y="93225"/>
                </a:cubicBezTo>
                <a:cubicBezTo>
                  <a:pt x="21651" y="91905"/>
                  <a:pt x="21651" y="90584"/>
                  <a:pt x="21651" y="89264"/>
                </a:cubicBezTo>
                <a:cubicBezTo>
                  <a:pt x="20332" y="90584"/>
                  <a:pt x="20332" y="90584"/>
                  <a:pt x="19012" y="91905"/>
                </a:cubicBezTo>
                <a:cubicBezTo>
                  <a:pt x="17692" y="91905"/>
                  <a:pt x="17692" y="90584"/>
                  <a:pt x="17692" y="90584"/>
                </a:cubicBezTo>
                <a:cubicBezTo>
                  <a:pt x="19012" y="89264"/>
                  <a:pt x="20332" y="89264"/>
                  <a:pt x="21651" y="87944"/>
                </a:cubicBezTo>
                <a:cubicBezTo>
                  <a:pt x="21651" y="86624"/>
                  <a:pt x="21651" y="86624"/>
                  <a:pt x="21651" y="85303"/>
                </a:cubicBezTo>
                <a:cubicBezTo>
                  <a:pt x="20332" y="86624"/>
                  <a:pt x="19012" y="86624"/>
                  <a:pt x="17692" y="87944"/>
                </a:cubicBezTo>
                <a:cubicBezTo>
                  <a:pt x="17692" y="87944"/>
                  <a:pt x="16372" y="86624"/>
                  <a:pt x="17692" y="86624"/>
                </a:cubicBezTo>
                <a:cubicBezTo>
                  <a:pt x="19012" y="85303"/>
                  <a:pt x="20332" y="85303"/>
                  <a:pt x="21651" y="83983"/>
                </a:cubicBezTo>
                <a:cubicBezTo>
                  <a:pt x="21651" y="82663"/>
                  <a:pt x="21651" y="82663"/>
                  <a:pt x="21651" y="81343"/>
                </a:cubicBezTo>
                <a:cubicBezTo>
                  <a:pt x="20332" y="82663"/>
                  <a:pt x="19012" y="82663"/>
                  <a:pt x="17692" y="83983"/>
                </a:cubicBezTo>
                <a:cubicBezTo>
                  <a:pt x="17692" y="83983"/>
                  <a:pt x="16372" y="82663"/>
                  <a:pt x="17692" y="82663"/>
                </a:cubicBezTo>
                <a:cubicBezTo>
                  <a:pt x="19012" y="81343"/>
                  <a:pt x="20332" y="81343"/>
                  <a:pt x="21651" y="80023"/>
                </a:cubicBezTo>
                <a:cubicBezTo>
                  <a:pt x="20332" y="78702"/>
                  <a:pt x="20332" y="78702"/>
                  <a:pt x="20332" y="77382"/>
                </a:cubicBezTo>
                <a:cubicBezTo>
                  <a:pt x="20332" y="77382"/>
                  <a:pt x="19012" y="78702"/>
                  <a:pt x="17692" y="78702"/>
                </a:cubicBezTo>
                <a:cubicBezTo>
                  <a:pt x="17692" y="78702"/>
                  <a:pt x="16372" y="77382"/>
                  <a:pt x="17692" y="77382"/>
                </a:cubicBezTo>
                <a:cubicBezTo>
                  <a:pt x="19012" y="77382"/>
                  <a:pt x="20332" y="76062"/>
                  <a:pt x="20332" y="76062"/>
                </a:cubicBezTo>
                <a:cubicBezTo>
                  <a:pt x="20332" y="74742"/>
                  <a:pt x="20332" y="73421"/>
                  <a:pt x="20332" y="73421"/>
                </a:cubicBezTo>
                <a:cubicBezTo>
                  <a:pt x="20332" y="73421"/>
                  <a:pt x="19012" y="73421"/>
                  <a:pt x="17692" y="74742"/>
                </a:cubicBezTo>
                <a:cubicBezTo>
                  <a:pt x="17692" y="74742"/>
                  <a:pt x="16372" y="73421"/>
                  <a:pt x="17692" y="73421"/>
                </a:cubicBezTo>
                <a:cubicBezTo>
                  <a:pt x="19012" y="72101"/>
                  <a:pt x="19012" y="72101"/>
                  <a:pt x="20332" y="70781"/>
                </a:cubicBezTo>
                <a:cubicBezTo>
                  <a:pt x="20332" y="70781"/>
                  <a:pt x="20332" y="69461"/>
                  <a:pt x="20332" y="68141"/>
                </a:cubicBezTo>
                <a:cubicBezTo>
                  <a:pt x="20332" y="69461"/>
                  <a:pt x="19012" y="69461"/>
                  <a:pt x="17692" y="69461"/>
                </a:cubicBezTo>
                <a:cubicBezTo>
                  <a:pt x="17692" y="70781"/>
                  <a:pt x="17692" y="69461"/>
                  <a:pt x="17692" y="68141"/>
                </a:cubicBezTo>
                <a:cubicBezTo>
                  <a:pt x="19012" y="68141"/>
                  <a:pt x="19012" y="68141"/>
                  <a:pt x="20332" y="66820"/>
                </a:cubicBezTo>
                <a:cubicBezTo>
                  <a:pt x="20332" y="65500"/>
                  <a:pt x="20332" y="64180"/>
                  <a:pt x="20332" y="62860"/>
                </a:cubicBezTo>
                <a:cubicBezTo>
                  <a:pt x="20332" y="62860"/>
                  <a:pt x="19012" y="64180"/>
                  <a:pt x="17692" y="64180"/>
                </a:cubicBezTo>
                <a:cubicBezTo>
                  <a:pt x="17692" y="65500"/>
                  <a:pt x="16372" y="64180"/>
                  <a:pt x="17692" y="62860"/>
                </a:cubicBezTo>
                <a:cubicBezTo>
                  <a:pt x="19012" y="62860"/>
                  <a:pt x="19012" y="61540"/>
                  <a:pt x="20332" y="60219"/>
                </a:cubicBezTo>
                <a:cubicBezTo>
                  <a:pt x="20332" y="60219"/>
                  <a:pt x="20332" y="60219"/>
                  <a:pt x="20332" y="58899"/>
                </a:cubicBezTo>
                <a:cubicBezTo>
                  <a:pt x="19012" y="60219"/>
                  <a:pt x="19012" y="60219"/>
                  <a:pt x="17692" y="61540"/>
                </a:cubicBezTo>
                <a:cubicBezTo>
                  <a:pt x="16372" y="61540"/>
                  <a:pt x="16372" y="60219"/>
                  <a:pt x="16372" y="60219"/>
                </a:cubicBezTo>
                <a:cubicBezTo>
                  <a:pt x="17692" y="58899"/>
                  <a:pt x="19012" y="58899"/>
                  <a:pt x="20332" y="57579"/>
                </a:cubicBezTo>
                <a:cubicBezTo>
                  <a:pt x="20332" y="56259"/>
                  <a:pt x="20332" y="56259"/>
                  <a:pt x="21651" y="54938"/>
                </a:cubicBezTo>
                <a:cubicBezTo>
                  <a:pt x="20332" y="54938"/>
                  <a:pt x="17692" y="56259"/>
                  <a:pt x="16372" y="56259"/>
                </a:cubicBezTo>
                <a:lnTo>
                  <a:pt x="16372" y="55888"/>
                </a:lnTo>
                <a:lnTo>
                  <a:pt x="16930" y="54799"/>
                </a:lnTo>
                <a:lnTo>
                  <a:pt x="21651" y="53618"/>
                </a:lnTo>
                <a:cubicBezTo>
                  <a:pt x="21651" y="52298"/>
                  <a:pt x="21651" y="52298"/>
                  <a:pt x="21651" y="52298"/>
                </a:cubicBezTo>
                <a:cubicBezTo>
                  <a:pt x="21651" y="52298"/>
                  <a:pt x="21651" y="52298"/>
                  <a:pt x="21651" y="50978"/>
                </a:cubicBezTo>
                <a:lnTo>
                  <a:pt x="18317" y="52090"/>
                </a:lnTo>
                <a:lnTo>
                  <a:pt x="19131" y="50498"/>
                </a:lnTo>
                <a:lnTo>
                  <a:pt x="21651" y="49658"/>
                </a:lnTo>
                <a:cubicBezTo>
                  <a:pt x="21651" y="49658"/>
                  <a:pt x="21651" y="48337"/>
                  <a:pt x="21651" y="48337"/>
                </a:cubicBezTo>
                <a:cubicBezTo>
                  <a:pt x="21651" y="48337"/>
                  <a:pt x="20332" y="48337"/>
                  <a:pt x="20332" y="48337"/>
                </a:cubicBezTo>
                <a:lnTo>
                  <a:pt x="20332" y="48152"/>
                </a:lnTo>
                <a:lnTo>
                  <a:pt x="20913" y="47017"/>
                </a:lnTo>
                <a:lnTo>
                  <a:pt x="22971" y="47017"/>
                </a:lnTo>
                <a:cubicBezTo>
                  <a:pt x="22971" y="44377"/>
                  <a:pt x="24291" y="41736"/>
                  <a:pt x="24291" y="40416"/>
                </a:cubicBezTo>
                <a:lnTo>
                  <a:pt x="20913" y="47017"/>
                </a:lnTo>
                <a:lnTo>
                  <a:pt x="20332" y="47017"/>
                </a:lnTo>
                <a:lnTo>
                  <a:pt x="20332" y="48152"/>
                </a:lnTo>
                <a:lnTo>
                  <a:pt x="19131" y="50498"/>
                </a:lnTo>
                <a:lnTo>
                  <a:pt x="17692" y="50978"/>
                </a:lnTo>
                <a:cubicBezTo>
                  <a:pt x="16372" y="50978"/>
                  <a:pt x="17692" y="52298"/>
                  <a:pt x="17692" y="52298"/>
                </a:cubicBezTo>
                <a:lnTo>
                  <a:pt x="18317" y="52090"/>
                </a:lnTo>
                <a:lnTo>
                  <a:pt x="16930" y="54799"/>
                </a:lnTo>
                <a:lnTo>
                  <a:pt x="16372" y="54938"/>
                </a:lnTo>
                <a:lnTo>
                  <a:pt x="16372" y="55888"/>
                </a:lnTo>
                <a:lnTo>
                  <a:pt x="6638" y="74907"/>
                </a:lnTo>
                <a:cubicBezTo>
                  <a:pt x="3834" y="87944"/>
                  <a:pt x="3834" y="101806"/>
                  <a:pt x="5813" y="114348"/>
                </a:cubicBezTo>
                <a:cubicBezTo>
                  <a:pt x="9773" y="131511"/>
                  <a:pt x="16372" y="147354"/>
                  <a:pt x="25611" y="161876"/>
                </a:cubicBezTo>
                <a:cubicBezTo>
                  <a:pt x="36170" y="177719"/>
                  <a:pt x="45409" y="190921"/>
                  <a:pt x="54647" y="206764"/>
                </a:cubicBezTo>
                <a:cubicBezTo>
                  <a:pt x="63886" y="223927"/>
                  <a:pt x="74445" y="239769"/>
                  <a:pt x="83684" y="256932"/>
                </a:cubicBezTo>
                <a:cubicBezTo>
                  <a:pt x="100842" y="252972"/>
                  <a:pt x="121959" y="250331"/>
                  <a:pt x="136478" y="260893"/>
                </a:cubicBezTo>
                <a:cubicBezTo>
                  <a:pt x="137798" y="260893"/>
                  <a:pt x="137798" y="262213"/>
                  <a:pt x="137798" y="262213"/>
                </a:cubicBezTo>
                <a:cubicBezTo>
                  <a:pt x="148356" y="246371"/>
                  <a:pt x="161555" y="231848"/>
                  <a:pt x="172114" y="216005"/>
                </a:cubicBezTo>
                <a:cubicBezTo>
                  <a:pt x="183993" y="200163"/>
                  <a:pt x="194551" y="183000"/>
                  <a:pt x="205110" y="164517"/>
                </a:cubicBezTo>
                <a:cubicBezTo>
                  <a:pt x="213029" y="148674"/>
                  <a:pt x="222268" y="131511"/>
                  <a:pt x="226228" y="114348"/>
                </a:cubicBezTo>
                <a:cubicBezTo>
                  <a:pt x="228867" y="99826"/>
                  <a:pt x="228867" y="83983"/>
                  <a:pt x="223588" y="70781"/>
                </a:cubicBezTo>
                <a:cubicBezTo>
                  <a:pt x="220948" y="64180"/>
                  <a:pt x="216989" y="58899"/>
                  <a:pt x="211709" y="53618"/>
                </a:cubicBezTo>
                <a:cubicBezTo>
                  <a:pt x="209070" y="50978"/>
                  <a:pt x="206430" y="48337"/>
                  <a:pt x="202470" y="45697"/>
                </a:cubicBezTo>
                <a:cubicBezTo>
                  <a:pt x="201151" y="44377"/>
                  <a:pt x="199831" y="44377"/>
                  <a:pt x="197191" y="43056"/>
                </a:cubicBezTo>
                <a:cubicBezTo>
                  <a:pt x="198511" y="45697"/>
                  <a:pt x="199831" y="47017"/>
                  <a:pt x="201151" y="49658"/>
                </a:cubicBezTo>
                <a:cubicBezTo>
                  <a:pt x="201151" y="49658"/>
                  <a:pt x="201151" y="50978"/>
                  <a:pt x="201151" y="50978"/>
                </a:cubicBezTo>
                <a:cubicBezTo>
                  <a:pt x="202470" y="50978"/>
                  <a:pt x="202470" y="49658"/>
                  <a:pt x="202470" y="49658"/>
                </a:cubicBezTo>
                <a:cubicBezTo>
                  <a:pt x="203790" y="48337"/>
                  <a:pt x="205110" y="49658"/>
                  <a:pt x="203790" y="50978"/>
                </a:cubicBezTo>
                <a:cubicBezTo>
                  <a:pt x="203790" y="50978"/>
                  <a:pt x="202470" y="52298"/>
                  <a:pt x="202470" y="52298"/>
                </a:cubicBezTo>
                <a:cubicBezTo>
                  <a:pt x="202470" y="53618"/>
                  <a:pt x="203790" y="56259"/>
                  <a:pt x="203790" y="57579"/>
                </a:cubicBezTo>
                <a:cubicBezTo>
                  <a:pt x="203790" y="57579"/>
                  <a:pt x="203790" y="56259"/>
                  <a:pt x="203790" y="56259"/>
                </a:cubicBezTo>
                <a:cubicBezTo>
                  <a:pt x="205110" y="56259"/>
                  <a:pt x="206430" y="56259"/>
                  <a:pt x="205110" y="57579"/>
                </a:cubicBezTo>
                <a:cubicBezTo>
                  <a:pt x="205110" y="57579"/>
                  <a:pt x="205110" y="58899"/>
                  <a:pt x="203790" y="58899"/>
                </a:cubicBezTo>
                <a:cubicBezTo>
                  <a:pt x="205110" y="60219"/>
                  <a:pt x="205110" y="60219"/>
                  <a:pt x="205110" y="61540"/>
                </a:cubicBezTo>
                <a:cubicBezTo>
                  <a:pt x="206430" y="61540"/>
                  <a:pt x="206430" y="60219"/>
                  <a:pt x="206430" y="60219"/>
                </a:cubicBezTo>
                <a:cubicBezTo>
                  <a:pt x="207750" y="58899"/>
                  <a:pt x="209070" y="60219"/>
                  <a:pt x="207750" y="61540"/>
                </a:cubicBezTo>
                <a:cubicBezTo>
                  <a:pt x="207750" y="61540"/>
                  <a:pt x="206430" y="62860"/>
                  <a:pt x="205110" y="62860"/>
                </a:cubicBezTo>
                <a:cubicBezTo>
                  <a:pt x="205110" y="62860"/>
                  <a:pt x="206430" y="64180"/>
                  <a:pt x="206430" y="64180"/>
                </a:cubicBezTo>
                <a:cubicBezTo>
                  <a:pt x="206430" y="64180"/>
                  <a:pt x="206430" y="64180"/>
                  <a:pt x="207750" y="62860"/>
                </a:cubicBezTo>
                <a:cubicBezTo>
                  <a:pt x="207750" y="62860"/>
                  <a:pt x="209070" y="64180"/>
                  <a:pt x="207750" y="64180"/>
                </a:cubicBezTo>
                <a:cubicBezTo>
                  <a:pt x="207750" y="65500"/>
                  <a:pt x="206430" y="65500"/>
                  <a:pt x="206430" y="65500"/>
                </a:cubicBezTo>
                <a:cubicBezTo>
                  <a:pt x="206430" y="66820"/>
                  <a:pt x="206430" y="68141"/>
                  <a:pt x="206430" y="68141"/>
                </a:cubicBezTo>
                <a:cubicBezTo>
                  <a:pt x="206430" y="68141"/>
                  <a:pt x="206430" y="68141"/>
                  <a:pt x="209070" y="66820"/>
                </a:cubicBezTo>
                <a:cubicBezTo>
                  <a:pt x="210389" y="65500"/>
                  <a:pt x="210389" y="66820"/>
                  <a:pt x="210389" y="66820"/>
                </a:cubicBezTo>
                <a:cubicBezTo>
                  <a:pt x="210389" y="66820"/>
                  <a:pt x="210389" y="66820"/>
                  <a:pt x="207750" y="70781"/>
                </a:cubicBezTo>
                <a:cubicBezTo>
                  <a:pt x="207750" y="72101"/>
                  <a:pt x="207750" y="73421"/>
                  <a:pt x="207750" y="73421"/>
                </a:cubicBezTo>
                <a:cubicBezTo>
                  <a:pt x="207750" y="73421"/>
                  <a:pt x="207750" y="73421"/>
                  <a:pt x="210389" y="72101"/>
                </a:cubicBezTo>
                <a:cubicBezTo>
                  <a:pt x="210389" y="72101"/>
                  <a:pt x="210389" y="72101"/>
                  <a:pt x="207750" y="76062"/>
                </a:cubicBezTo>
                <a:cubicBezTo>
                  <a:pt x="207750" y="76062"/>
                  <a:pt x="207750" y="76062"/>
                  <a:pt x="207750" y="77382"/>
                </a:cubicBezTo>
                <a:cubicBezTo>
                  <a:pt x="209070" y="76062"/>
                  <a:pt x="210389" y="74742"/>
                  <a:pt x="211709" y="74742"/>
                </a:cubicBezTo>
                <a:cubicBezTo>
                  <a:pt x="211709" y="73421"/>
                  <a:pt x="213029" y="74742"/>
                  <a:pt x="211709" y="76062"/>
                </a:cubicBezTo>
                <a:cubicBezTo>
                  <a:pt x="210389" y="76062"/>
                  <a:pt x="209070" y="77382"/>
                  <a:pt x="207750" y="78702"/>
                </a:cubicBezTo>
                <a:cubicBezTo>
                  <a:pt x="209070" y="80023"/>
                  <a:pt x="209070" y="80023"/>
                  <a:pt x="209070" y="81343"/>
                </a:cubicBezTo>
                <a:cubicBezTo>
                  <a:pt x="209070" y="80023"/>
                  <a:pt x="210389" y="80023"/>
                  <a:pt x="210389" y="78702"/>
                </a:cubicBezTo>
                <a:cubicBezTo>
                  <a:pt x="211709" y="78702"/>
                  <a:pt x="213029" y="78702"/>
                  <a:pt x="211709" y="80023"/>
                </a:cubicBezTo>
                <a:cubicBezTo>
                  <a:pt x="211709" y="81343"/>
                  <a:pt x="210389" y="81343"/>
                  <a:pt x="209070" y="82663"/>
                </a:cubicBezTo>
                <a:cubicBezTo>
                  <a:pt x="209070" y="82663"/>
                  <a:pt x="209070" y="83983"/>
                  <a:pt x="209070" y="85303"/>
                </a:cubicBezTo>
                <a:cubicBezTo>
                  <a:pt x="210389" y="83983"/>
                  <a:pt x="211709" y="83983"/>
                  <a:pt x="211709" y="82663"/>
                </a:cubicBezTo>
                <a:cubicBezTo>
                  <a:pt x="213029" y="82663"/>
                  <a:pt x="214349" y="82663"/>
                  <a:pt x="213029" y="83983"/>
                </a:cubicBezTo>
                <a:cubicBezTo>
                  <a:pt x="211709" y="85303"/>
                  <a:pt x="210389" y="85303"/>
                  <a:pt x="209070" y="86624"/>
                </a:cubicBezTo>
                <a:cubicBezTo>
                  <a:pt x="209070" y="86624"/>
                  <a:pt x="209070" y="87944"/>
                  <a:pt x="209070" y="87944"/>
                </a:cubicBezTo>
                <a:cubicBezTo>
                  <a:pt x="210389" y="89264"/>
                  <a:pt x="211709" y="87944"/>
                  <a:pt x="214349" y="87944"/>
                </a:cubicBezTo>
                <a:cubicBezTo>
                  <a:pt x="214349" y="87944"/>
                  <a:pt x="214349" y="89264"/>
                  <a:pt x="214349" y="89264"/>
                </a:cubicBezTo>
                <a:cubicBezTo>
                  <a:pt x="213029" y="89264"/>
                  <a:pt x="210389" y="90584"/>
                  <a:pt x="209070" y="89264"/>
                </a:cubicBezTo>
                <a:cubicBezTo>
                  <a:pt x="209070" y="90584"/>
                  <a:pt x="209070" y="90584"/>
                  <a:pt x="209070" y="90584"/>
                </a:cubicBezTo>
                <a:cubicBezTo>
                  <a:pt x="210389" y="91905"/>
                  <a:pt x="211709" y="91905"/>
                  <a:pt x="213029" y="91905"/>
                </a:cubicBezTo>
                <a:cubicBezTo>
                  <a:pt x="213029" y="91905"/>
                  <a:pt x="213029" y="93225"/>
                  <a:pt x="213029" y="93225"/>
                </a:cubicBezTo>
                <a:cubicBezTo>
                  <a:pt x="211709" y="93225"/>
                  <a:pt x="210389" y="91905"/>
                  <a:pt x="209070" y="91905"/>
                </a:cubicBezTo>
                <a:cubicBezTo>
                  <a:pt x="209070" y="93225"/>
                  <a:pt x="209070" y="93225"/>
                  <a:pt x="209070" y="94545"/>
                </a:cubicBezTo>
                <a:cubicBezTo>
                  <a:pt x="210389" y="94545"/>
                  <a:pt x="210389" y="94545"/>
                  <a:pt x="211709" y="94545"/>
                </a:cubicBezTo>
                <a:cubicBezTo>
                  <a:pt x="213029" y="94545"/>
                  <a:pt x="213029" y="95865"/>
                  <a:pt x="211709" y="95865"/>
                </a:cubicBezTo>
                <a:cubicBezTo>
                  <a:pt x="210389" y="95865"/>
                  <a:pt x="209070" y="95865"/>
                  <a:pt x="209070" y="95865"/>
                </a:cubicBezTo>
                <a:cubicBezTo>
                  <a:pt x="209070" y="95865"/>
                  <a:pt x="209070" y="95865"/>
                  <a:pt x="209070" y="97185"/>
                </a:cubicBezTo>
                <a:cubicBezTo>
                  <a:pt x="209070" y="97185"/>
                  <a:pt x="210389" y="98506"/>
                  <a:pt x="211709" y="98506"/>
                </a:cubicBezTo>
                <a:cubicBezTo>
                  <a:pt x="213029" y="98506"/>
                  <a:pt x="213029" y="99826"/>
                  <a:pt x="211709" y="99826"/>
                </a:cubicBezTo>
                <a:cubicBezTo>
                  <a:pt x="210389" y="99826"/>
                  <a:pt x="209070" y="98506"/>
                  <a:pt x="209070" y="98506"/>
                </a:cubicBezTo>
                <a:cubicBezTo>
                  <a:pt x="209070" y="98506"/>
                  <a:pt x="207750" y="99826"/>
                  <a:pt x="207750" y="99826"/>
                </a:cubicBezTo>
                <a:cubicBezTo>
                  <a:pt x="210389" y="101146"/>
                  <a:pt x="211709" y="101146"/>
                  <a:pt x="213029" y="101146"/>
                </a:cubicBezTo>
                <a:cubicBezTo>
                  <a:pt x="214349" y="99826"/>
                  <a:pt x="214349" y="101146"/>
                  <a:pt x="213029" y="102466"/>
                </a:cubicBezTo>
                <a:cubicBezTo>
                  <a:pt x="211709" y="102466"/>
                  <a:pt x="210389" y="102466"/>
                  <a:pt x="207750" y="101146"/>
                </a:cubicBezTo>
                <a:cubicBezTo>
                  <a:pt x="207750" y="102466"/>
                  <a:pt x="207750" y="103787"/>
                  <a:pt x="207750" y="103787"/>
                </a:cubicBezTo>
                <a:cubicBezTo>
                  <a:pt x="209070" y="105107"/>
                  <a:pt x="210389" y="105107"/>
                  <a:pt x="211709" y="105107"/>
                </a:cubicBezTo>
                <a:cubicBezTo>
                  <a:pt x="213029" y="105107"/>
                  <a:pt x="213029" y="106427"/>
                  <a:pt x="211709" y="106427"/>
                </a:cubicBezTo>
                <a:cubicBezTo>
                  <a:pt x="210389" y="106427"/>
                  <a:pt x="209070" y="106427"/>
                  <a:pt x="207750" y="105107"/>
                </a:cubicBezTo>
                <a:cubicBezTo>
                  <a:pt x="207750" y="106427"/>
                  <a:pt x="207750" y="107747"/>
                  <a:pt x="207750" y="109067"/>
                </a:cubicBezTo>
                <a:cubicBezTo>
                  <a:pt x="209070" y="110388"/>
                  <a:pt x="210389" y="111708"/>
                  <a:pt x="213029" y="111708"/>
                </a:cubicBezTo>
                <a:cubicBezTo>
                  <a:pt x="213029" y="111708"/>
                  <a:pt x="213029" y="113028"/>
                  <a:pt x="213029" y="113028"/>
                </a:cubicBezTo>
                <a:cubicBezTo>
                  <a:pt x="210389" y="113028"/>
                  <a:pt x="209070" y="111708"/>
                  <a:pt x="206430" y="110388"/>
                </a:cubicBezTo>
                <a:cubicBezTo>
                  <a:pt x="206430" y="111708"/>
                  <a:pt x="206430" y="111708"/>
                  <a:pt x="206430" y="113028"/>
                </a:cubicBezTo>
                <a:cubicBezTo>
                  <a:pt x="209070" y="113028"/>
                  <a:pt x="210389" y="114348"/>
                  <a:pt x="213029" y="115669"/>
                </a:cubicBezTo>
                <a:cubicBezTo>
                  <a:pt x="210389" y="115669"/>
                  <a:pt x="209070" y="114348"/>
                  <a:pt x="206430" y="114348"/>
                </a:cubicBezTo>
                <a:cubicBezTo>
                  <a:pt x="206430" y="114348"/>
                  <a:pt x="206430" y="115669"/>
                  <a:pt x="206430" y="116989"/>
                </a:cubicBezTo>
                <a:cubicBezTo>
                  <a:pt x="207750" y="116989"/>
                  <a:pt x="209070" y="118309"/>
                  <a:pt x="211709" y="119629"/>
                </a:cubicBezTo>
                <a:cubicBezTo>
                  <a:pt x="211709" y="119629"/>
                  <a:pt x="211709" y="120949"/>
                  <a:pt x="210389" y="120949"/>
                </a:cubicBezTo>
                <a:cubicBezTo>
                  <a:pt x="209070" y="119629"/>
                  <a:pt x="207750" y="118309"/>
                  <a:pt x="205110" y="118309"/>
                </a:cubicBezTo>
                <a:cubicBezTo>
                  <a:pt x="205110" y="119629"/>
                  <a:pt x="205110" y="120949"/>
                  <a:pt x="205110" y="122270"/>
                </a:cubicBezTo>
                <a:cubicBezTo>
                  <a:pt x="206430" y="122270"/>
                  <a:pt x="209070" y="123590"/>
                  <a:pt x="210389" y="124910"/>
                </a:cubicBezTo>
                <a:cubicBezTo>
                  <a:pt x="211709" y="124910"/>
                  <a:pt x="210389" y="126230"/>
                  <a:pt x="209070" y="126230"/>
                </a:cubicBezTo>
                <a:cubicBezTo>
                  <a:pt x="207750" y="124910"/>
                  <a:pt x="206430" y="123590"/>
                  <a:pt x="203790" y="123590"/>
                </a:cubicBezTo>
                <a:cubicBezTo>
                  <a:pt x="203790" y="123590"/>
                  <a:pt x="203790" y="124910"/>
                  <a:pt x="203790" y="126230"/>
                </a:cubicBezTo>
                <a:cubicBezTo>
                  <a:pt x="205110" y="126230"/>
                  <a:pt x="206430" y="127550"/>
                  <a:pt x="207750" y="127550"/>
                </a:cubicBezTo>
                <a:cubicBezTo>
                  <a:pt x="209070" y="127550"/>
                  <a:pt x="207750" y="128871"/>
                  <a:pt x="207750" y="128871"/>
                </a:cubicBezTo>
                <a:cubicBezTo>
                  <a:pt x="206430" y="128871"/>
                  <a:pt x="205110" y="127550"/>
                  <a:pt x="203790" y="127550"/>
                </a:cubicBezTo>
                <a:cubicBezTo>
                  <a:pt x="202470" y="127550"/>
                  <a:pt x="202470" y="128871"/>
                  <a:pt x="202470" y="130191"/>
                </a:cubicBezTo>
                <a:cubicBezTo>
                  <a:pt x="203790" y="131511"/>
                  <a:pt x="205110" y="131511"/>
                  <a:pt x="207750" y="132831"/>
                </a:cubicBezTo>
                <a:cubicBezTo>
                  <a:pt x="207750" y="134152"/>
                  <a:pt x="207750" y="134152"/>
                  <a:pt x="206430" y="134152"/>
                </a:cubicBezTo>
                <a:cubicBezTo>
                  <a:pt x="205110" y="132831"/>
                  <a:pt x="203790" y="132831"/>
                  <a:pt x="202470" y="131511"/>
                </a:cubicBezTo>
                <a:cubicBezTo>
                  <a:pt x="202470" y="131511"/>
                  <a:pt x="201151" y="132831"/>
                  <a:pt x="201151" y="132831"/>
                </a:cubicBezTo>
                <a:cubicBezTo>
                  <a:pt x="203790" y="132831"/>
                  <a:pt x="205110" y="134152"/>
                  <a:pt x="206430" y="135472"/>
                </a:cubicBezTo>
                <a:cubicBezTo>
                  <a:pt x="207750" y="135472"/>
                  <a:pt x="206430" y="136792"/>
                  <a:pt x="206430" y="136792"/>
                </a:cubicBezTo>
                <a:cubicBezTo>
                  <a:pt x="203790" y="135472"/>
                  <a:pt x="202470" y="134152"/>
                  <a:pt x="201151" y="134152"/>
                </a:cubicBezTo>
                <a:cubicBezTo>
                  <a:pt x="201151" y="135472"/>
                  <a:pt x="199831" y="136792"/>
                  <a:pt x="199831" y="136792"/>
                </a:cubicBezTo>
                <a:cubicBezTo>
                  <a:pt x="201151" y="138112"/>
                  <a:pt x="203790" y="139432"/>
                  <a:pt x="205110" y="139432"/>
                </a:cubicBezTo>
                <a:cubicBezTo>
                  <a:pt x="205110" y="139432"/>
                  <a:pt x="205110" y="140753"/>
                  <a:pt x="205110" y="140753"/>
                </a:cubicBezTo>
                <a:cubicBezTo>
                  <a:pt x="202470" y="140753"/>
                  <a:pt x="201151" y="139432"/>
                  <a:pt x="199831" y="138112"/>
                </a:cubicBezTo>
                <a:cubicBezTo>
                  <a:pt x="199831" y="139432"/>
                  <a:pt x="199831" y="139432"/>
                  <a:pt x="198511" y="140753"/>
                </a:cubicBezTo>
                <a:cubicBezTo>
                  <a:pt x="198511" y="142073"/>
                  <a:pt x="198511" y="142073"/>
                  <a:pt x="198511" y="143393"/>
                </a:cubicBezTo>
                <a:cubicBezTo>
                  <a:pt x="199831" y="144713"/>
                  <a:pt x="201151" y="146034"/>
                  <a:pt x="202470" y="146034"/>
                </a:cubicBezTo>
                <a:cubicBezTo>
                  <a:pt x="203790" y="146034"/>
                  <a:pt x="202470" y="147354"/>
                  <a:pt x="202470" y="147354"/>
                </a:cubicBezTo>
                <a:cubicBezTo>
                  <a:pt x="201151" y="146034"/>
                  <a:pt x="198511" y="146034"/>
                  <a:pt x="197191" y="144713"/>
                </a:cubicBezTo>
                <a:cubicBezTo>
                  <a:pt x="197191" y="144713"/>
                  <a:pt x="197191" y="146034"/>
                  <a:pt x="197191" y="146034"/>
                </a:cubicBezTo>
                <a:cubicBezTo>
                  <a:pt x="198511" y="147354"/>
                  <a:pt x="199831" y="148674"/>
                  <a:pt x="201151" y="148674"/>
                </a:cubicBezTo>
                <a:cubicBezTo>
                  <a:pt x="201151" y="148674"/>
                  <a:pt x="201151" y="149994"/>
                  <a:pt x="199831" y="149994"/>
                </a:cubicBezTo>
                <a:cubicBezTo>
                  <a:pt x="198511" y="149994"/>
                  <a:pt x="197191" y="148674"/>
                  <a:pt x="195871" y="147354"/>
                </a:cubicBezTo>
                <a:cubicBezTo>
                  <a:pt x="195871" y="148674"/>
                  <a:pt x="195871" y="148674"/>
                  <a:pt x="195871" y="149994"/>
                </a:cubicBezTo>
                <a:cubicBezTo>
                  <a:pt x="197191" y="151314"/>
                  <a:pt x="198511" y="151314"/>
                  <a:pt x="199831" y="152635"/>
                </a:cubicBezTo>
                <a:cubicBezTo>
                  <a:pt x="201151" y="153955"/>
                  <a:pt x="199831" y="153955"/>
                  <a:pt x="199831" y="153955"/>
                </a:cubicBezTo>
                <a:cubicBezTo>
                  <a:pt x="197191" y="152635"/>
                  <a:pt x="195871" y="151314"/>
                  <a:pt x="194551" y="151314"/>
                </a:cubicBezTo>
                <a:cubicBezTo>
                  <a:pt x="195871" y="152635"/>
                  <a:pt x="197191" y="153955"/>
                  <a:pt x="198511" y="155275"/>
                </a:cubicBezTo>
                <a:cubicBezTo>
                  <a:pt x="199831" y="155275"/>
                  <a:pt x="198511" y="156595"/>
                  <a:pt x="198511" y="156595"/>
                </a:cubicBezTo>
                <a:cubicBezTo>
                  <a:pt x="197191" y="155275"/>
                  <a:pt x="195871" y="153955"/>
                  <a:pt x="194551" y="152635"/>
                </a:cubicBezTo>
                <a:cubicBezTo>
                  <a:pt x="193231" y="153955"/>
                  <a:pt x="193231" y="153955"/>
                  <a:pt x="193231" y="155275"/>
                </a:cubicBezTo>
                <a:cubicBezTo>
                  <a:pt x="194551" y="156595"/>
                  <a:pt x="195871" y="156595"/>
                  <a:pt x="197191" y="157916"/>
                </a:cubicBezTo>
                <a:cubicBezTo>
                  <a:pt x="198511" y="157916"/>
                  <a:pt x="197191" y="159236"/>
                  <a:pt x="197191" y="159236"/>
                </a:cubicBezTo>
                <a:cubicBezTo>
                  <a:pt x="195871" y="157916"/>
                  <a:pt x="194551" y="157916"/>
                  <a:pt x="193231" y="156595"/>
                </a:cubicBezTo>
                <a:cubicBezTo>
                  <a:pt x="191912" y="156595"/>
                  <a:pt x="191912" y="157916"/>
                  <a:pt x="191912" y="157916"/>
                </a:cubicBezTo>
                <a:cubicBezTo>
                  <a:pt x="193231" y="159236"/>
                  <a:pt x="194551" y="160556"/>
                  <a:pt x="195871" y="160556"/>
                </a:cubicBezTo>
                <a:cubicBezTo>
                  <a:pt x="197191" y="161876"/>
                  <a:pt x="195871" y="163196"/>
                  <a:pt x="195871" y="161876"/>
                </a:cubicBezTo>
                <a:cubicBezTo>
                  <a:pt x="194551" y="161876"/>
                  <a:pt x="193231" y="160556"/>
                  <a:pt x="191912" y="159236"/>
                </a:cubicBezTo>
                <a:cubicBezTo>
                  <a:pt x="190592" y="160556"/>
                  <a:pt x="190592" y="161876"/>
                  <a:pt x="190592" y="161876"/>
                </a:cubicBezTo>
                <a:cubicBezTo>
                  <a:pt x="191912" y="163196"/>
                  <a:pt x="191912" y="164517"/>
                  <a:pt x="193231" y="164517"/>
                </a:cubicBezTo>
                <a:cubicBezTo>
                  <a:pt x="194551" y="165837"/>
                  <a:pt x="193231" y="167157"/>
                  <a:pt x="193231" y="165837"/>
                </a:cubicBezTo>
                <a:cubicBezTo>
                  <a:pt x="191912" y="165837"/>
                  <a:pt x="190592" y="164517"/>
                  <a:pt x="189272" y="163196"/>
                </a:cubicBezTo>
                <a:cubicBezTo>
                  <a:pt x="189272" y="164517"/>
                  <a:pt x="189272" y="164517"/>
                  <a:pt x="187952" y="165837"/>
                </a:cubicBezTo>
                <a:cubicBezTo>
                  <a:pt x="189272" y="165837"/>
                  <a:pt x="190592" y="167157"/>
                  <a:pt x="191912" y="168477"/>
                </a:cubicBezTo>
                <a:cubicBezTo>
                  <a:pt x="191912" y="168477"/>
                  <a:pt x="190592" y="169798"/>
                  <a:pt x="190592" y="168477"/>
                </a:cubicBezTo>
                <a:cubicBezTo>
                  <a:pt x="189272" y="168477"/>
                  <a:pt x="189272" y="167157"/>
                  <a:pt x="187952" y="167157"/>
                </a:cubicBezTo>
                <a:cubicBezTo>
                  <a:pt x="187952" y="167157"/>
                  <a:pt x="187952" y="167157"/>
                  <a:pt x="187952" y="168477"/>
                </a:cubicBezTo>
                <a:cubicBezTo>
                  <a:pt x="187952" y="168477"/>
                  <a:pt x="189272" y="169798"/>
                  <a:pt x="190592" y="171118"/>
                </a:cubicBezTo>
                <a:cubicBezTo>
                  <a:pt x="190592" y="171118"/>
                  <a:pt x="190592" y="172438"/>
                  <a:pt x="189272" y="171118"/>
                </a:cubicBezTo>
                <a:cubicBezTo>
                  <a:pt x="189272" y="171118"/>
                  <a:pt x="187952" y="169798"/>
                  <a:pt x="186632" y="168477"/>
                </a:cubicBezTo>
                <a:cubicBezTo>
                  <a:pt x="186632" y="169798"/>
                  <a:pt x="186632" y="171118"/>
                  <a:pt x="185312" y="172438"/>
                </a:cubicBezTo>
                <a:cubicBezTo>
                  <a:pt x="186632" y="172438"/>
                  <a:pt x="187952" y="173758"/>
                  <a:pt x="189272" y="175078"/>
                </a:cubicBezTo>
                <a:cubicBezTo>
                  <a:pt x="189272" y="175078"/>
                  <a:pt x="189272" y="176399"/>
                  <a:pt x="187952" y="176399"/>
                </a:cubicBezTo>
                <a:cubicBezTo>
                  <a:pt x="186632" y="175078"/>
                  <a:pt x="186632" y="173758"/>
                  <a:pt x="185312" y="173758"/>
                </a:cubicBezTo>
                <a:cubicBezTo>
                  <a:pt x="185312" y="173758"/>
                  <a:pt x="183993" y="175078"/>
                  <a:pt x="183993" y="175078"/>
                </a:cubicBezTo>
                <a:cubicBezTo>
                  <a:pt x="185312" y="176399"/>
                  <a:pt x="186632" y="176399"/>
                  <a:pt x="186632" y="177719"/>
                </a:cubicBezTo>
                <a:cubicBezTo>
                  <a:pt x="187952" y="177719"/>
                  <a:pt x="186632" y="179039"/>
                  <a:pt x="186632" y="179039"/>
                </a:cubicBezTo>
                <a:cubicBezTo>
                  <a:pt x="185312" y="177719"/>
                  <a:pt x="183993" y="177719"/>
                  <a:pt x="183993" y="176399"/>
                </a:cubicBezTo>
                <a:cubicBezTo>
                  <a:pt x="182673" y="177719"/>
                  <a:pt x="182673" y="177719"/>
                  <a:pt x="182673" y="179039"/>
                </a:cubicBezTo>
                <a:cubicBezTo>
                  <a:pt x="183993" y="179039"/>
                  <a:pt x="185312" y="180359"/>
                  <a:pt x="185312" y="181679"/>
                </a:cubicBezTo>
                <a:cubicBezTo>
                  <a:pt x="186632" y="181679"/>
                  <a:pt x="185312" y="183000"/>
                  <a:pt x="185312" y="183000"/>
                </a:cubicBezTo>
                <a:cubicBezTo>
                  <a:pt x="183993" y="181679"/>
                  <a:pt x="182673" y="180359"/>
                  <a:pt x="181353" y="180359"/>
                </a:cubicBezTo>
                <a:cubicBezTo>
                  <a:pt x="181353" y="180359"/>
                  <a:pt x="181353" y="180359"/>
                  <a:pt x="181353" y="181679"/>
                </a:cubicBezTo>
                <a:cubicBezTo>
                  <a:pt x="181353" y="181679"/>
                  <a:pt x="182673" y="183000"/>
                  <a:pt x="183993" y="183000"/>
                </a:cubicBezTo>
                <a:cubicBezTo>
                  <a:pt x="183993" y="184320"/>
                  <a:pt x="183993" y="185640"/>
                  <a:pt x="182673" y="184320"/>
                </a:cubicBezTo>
                <a:cubicBezTo>
                  <a:pt x="182673" y="184320"/>
                  <a:pt x="181353" y="183000"/>
                  <a:pt x="180033" y="183000"/>
                </a:cubicBezTo>
                <a:cubicBezTo>
                  <a:pt x="180033" y="183000"/>
                  <a:pt x="180033" y="184320"/>
                  <a:pt x="178713" y="184320"/>
                </a:cubicBezTo>
                <a:cubicBezTo>
                  <a:pt x="180033" y="185640"/>
                  <a:pt x="181353" y="186960"/>
                  <a:pt x="182673" y="188281"/>
                </a:cubicBezTo>
                <a:cubicBezTo>
                  <a:pt x="182673" y="188281"/>
                  <a:pt x="182673" y="189601"/>
                  <a:pt x="181353" y="189601"/>
                </a:cubicBezTo>
                <a:cubicBezTo>
                  <a:pt x="180033" y="188281"/>
                  <a:pt x="180033" y="186960"/>
                  <a:pt x="178713" y="185640"/>
                </a:cubicBezTo>
                <a:cubicBezTo>
                  <a:pt x="178713" y="186960"/>
                  <a:pt x="177393" y="186960"/>
                  <a:pt x="177393" y="186960"/>
                </a:cubicBezTo>
                <a:cubicBezTo>
                  <a:pt x="178713" y="188281"/>
                  <a:pt x="178713" y="189601"/>
                  <a:pt x="180033" y="189601"/>
                </a:cubicBezTo>
                <a:cubicBezTo>
                  <a:pt x="181353" y="189601"/>
                  <a:pt x="180033" y="190921"/>
                  <a:pt x="180033" y="190921"/>
                </a:cubicBezTo>
                <a:cubicBezTo>
                  <a:pt x="178713" y="189601"/>
                  <a:pt x="177393" y="189601"/>
                  <a:pt x="177393" y="188281"/>
                </a:cubicBezTo>
                <a:cubicBezTo>
                  <a:pt x="177393" y="189601"/>
                  <a:pt x="176074" y="189601"/>
                  <a:pt x="176074" y="190921"/>
                </a:cubicBezTo>
                <a:cubicBezTo>
                  <a:pt x="177393" y="190921"/>
                  <a:pt x="177393" y="192241"/>
                  <a:pt x="178713" y="193561"/>
                </a:cubicBezTo>
                <a:cubicBezTo>
                  <a:pt x="178713" y="193561"/>
                  <a:pt x="177393" y="194882"/>
                  <a:pt x="177393" y="193561"/>
                </a:cubicBezTo>
                <a:cubicBezTo>
                  <a:pt x="177393" y="193561"/>
                  <a:pt x="176074" y="192241"/>
                  <a:pt x="176074" y="192241"/>
                </a:cubicBezTo>
                <a:cubicBezTo>
                  <a:pt x="174754" y="192241"/>
                  <a:pt x="174754" y="193561"/>
                  <a:pt x="173434" y="194882"/>
                </a:cubicBezTo>
                <a:cubicBezTo>
                  <a:pt x="173434" y="196202"/>
                  <a:pt x="172114" y="196202"/>
                  <a:pt x="172114" y="197522"/>
                </a:cubicBezTo>
                <a:cubicBezTo>
                  <a:pt x="173434" y="198842"/>
                  <a:pt x="174754" y="200163"/>
                  <a:pt x="174754" y="200163"/>
                </a:cubicBezTo>
                <a:cubicBezTo>
                  <a:pt x="176074" y="201483"/>
                  <a:pt x="174754" y="202803"/>
                  <a:pt x="174754" y="201483"/>
                </a:cubicBezTo>
                <a:cubicBezTo>
                  <a:pt x="173434" y="201483"/>
                  <a:pt x="172114" y="200163"/>
                  <a:pt x="172114" y="198842"/>
                </a:cubicBezTo>
                <a:cubicBezTo>
                  <a:pt x="170794" y="198842"/>
                  <a:pt x="170794" y="198842"/>
                  <a:pt x="170794" y="200163"/>
                </a:cubicBezTo>
                <a:cubicBezTo>
                  <a:pt x="172114" y="200163"/>
                  <a:pt x="172114" y="201483"/>
                  <a:pt x="173434" y="202803"/>
                </a:cubicBezTo>
                <a:cubicBezTo>
                  <a:pt x="174754" y="204123"/>
                  <a:pt x="173434" y="204123"/>
                  <a:pt x="172114" y="204123"/>
                </a:cubicBezTo>
                <a:cubicBezTo>
                  <a:pt x="172114" y="202803"/>
                  <a:pt x="170794" y="201483"/>
                  <a:pt x="170794" y="201483"/>
                </a:cubicBezTo>
                <a:cubicBezTo>
                  <a:pt x="169474" y="201483"/>
                  <a:pt x="169474" y="201483"/>
                  <a:pt x="169474" y="201483"/>
                </a:cubicBezTo>
                <a:cubicBezTo>
                  <a:pt x="170794" y="202803"/>
                  <a:pt x="170794" y="204123"/>
                  <a:pt x="172114" y="205443"/>
                </a:cubicBezTo>
                <a:cubicBezTo>
                  <a:pt x="172114" y="205443"/>
                  <a:pt x="170794" y="206764"/>
                  <a:pt x="170794" y="205443"/>
                </a:cubicBezTo>
                <a:cubicBezTo>
                  <a:pt x="170794" y="205443"/>
                  <a:pt x="169474" y="204123"/>
                  <a:pt x="168154" y="202803"/>
                </a:cubicBezTo>
                <a:cubicBezTo>
                  <a:pt x="168154" y="202803"/>
                  <a:pt x="168154" y="204123"/>
                  <a:pt x="168154" y="204123"/>
                </a:cubicBezTo>
                <a:cubicBezTo>
                  <a:pt x="169474" y="205443"/>
                  <a:pt x="169474" y="206764"/>
                  <a:pt x="170794" y="208084"/>
                </a:cubicBezTo>
                <a:cubicBezTo>
                  <a:pt x="170794" y="208084"/>
                  <a:pt x="169474" y="209404"/>
                  <a:pt x="169474" y="208084"/>
                </a:cubicBezTo>
                <a:cubicBezTo>
                  <a:pt x="169474" y="206764"/>
                  <a:pt x="168154" y="206764"/>
                  <a:pt x="166835" y="205443"/>
                </a:cubicBezTo>
                <a:cubicBezTo>
                  <a:pt x="166835" y="205443"/>
                  <a:pt x="166835" y="205443"/>
                  <a:pt x="166835" y="206764"/>
                </a:cubicBezTo>
                <a:cubicBezTo>
                  <a:pt x="168154" y="208084"/>
                  <a:pt x="168154" y="209404"/>
                  <a:pt x="169474" y="209404"/>
                </a:cubicBezTo>
                <a:cubicBezTo>
                  <a:pt x="170794" y="210724"/>
                  <a:pt x="169474" y="212045"/>
                  <a:pt x="168154" y="210724"/>
                </a:cubicBezTo>
                <a:cubicBezTo>
                  <a:pt x="168154" y="209404"/>
                  <a:pt x="166835" y="208084"/>
                  <a:pt x="165515" y="208084"/>
                </a:cubicBezTo>
                <a:cubicBezTo>
                  <a:pt x="165515" y="209404"/>
                  <a:pt x="166835" y="210724"/>
                  <a:pt x="168154" y="212045"/>
                </a:cubicBezTo>
                <a:cubicBezTo>
                  <a:pt x="168154" y="213365"/>
                  <a:pt x="166835" y="213365"/>
                  <a:pt x="166835" y="213365"/>
                </a:cubicBezTo>
                <a:cubicBezTo>
                  <a:pt x="165515" y="212045"/>
                  <a:pt x="165515" y="210724"/>
                  <a:pt x="164195" y="209404"/>
                </a:cubicBezTo>
                <a:cubicBezTo>
                  <a:pt x="164195" y="210724"/>
                  <a:pt x="162875" y="210724"/>
                  <a:pt x="162875" y="212045"/>
                </a:cubicBezTo>
                <a:cubicBezTo>
                  <a:pt x="164195" y="213365"/>
                  <a:pt x="164195" y="214685"/>
                  <a:pt x="165515" y="216005"/>
                </a:cubicBezTo>
                <a:cubicBezTo>
                  <a:pt x="165515" y="217326"/>
                  <a:pt x="164195" y="217326"/>
                  <a:pt x="164195" y="217326"/>
                </a:cubicBezTo>
                <a:cubicBezTo>
                  <a:pt x="162875" y="216005"/>
                  <a:pt x="162875" y="214685"/>
                  <a:pt x="161555" y="213365"/>
                </a:cubicBezTo>
                <a:lnTo>
                  <a:pt x="159947" y="215778"/>
                </a:lnTo>
                <a:lnTo>
                  <a:pt x="159017" y="215778"/>
                </a:lnTo>
                <a:lnTo>
                  <a:pt x="159549" y="216376"/>
                </a:lnTo>
                <a:lnTo>
                  <a:pt x="158915" y="217326"/>
                </a:lnTo>
                <a:cubicBezTo>
                  <a:pt x="158915" y="218646"/>
                  <a:pt x="160235" y="219966"/>
                  <a:pt x="160235" y="221286"/>
                </a:cubicBezTo>
                <a:cubicBezTo>
                  <a:pt x="161555" y="221286"/>
                  <a:pt x="160235" y="222607"/>
                  <a:pt x="158915" y="221286"/>
                </a:cubicBezTo>
                <a:cubicBezTo>
                  <a:pt x="158915" y="219966"/>
                  <a:pt x="157595" y="219966"/>
                  <a:pt x="157595" y="218646"/>
                </a:cubicBezTo>
                <a:cubicBezTo>
                  <a:pt x="156275" y="218646"/>
                  <a:pt x="156275" y="219966"/>
                  <a:pt x="156275" y="219966"/>
                </a:cubicBezTo>
                <a:cubicBezTo>
                  <a:pt x="156275" y="221286"/>
                  <a:pt x="157595" y="222607"/>
                  <a:pt x="158915" y="222607"/>
                </a:cubicBezTo>
                <a:cubicBezTo>
                  <a:pt x="158915" y="223927"/>
                  <a:pt x="157595" y="225247"/>
                  <a:pt x="157595" y="223927"/>
                </a:cubicBezTo>
                <a:cubicBezTo>
                  <a:pt x="156275" y="222607"/>
                  <a:pt x="156275" y="222607"/>
                  <a:pt x="154956" y="221286"/>
                </a:cubicBezTo>
                <a:cubicBezTo>
                  <a:pt x="154956" y="221286"/>
                  <a:pt x="154956" y="221286"/>
                  <a:pt x="153636" y="221286"/>
                </a:cubicBezTo>
                <a:cubicBezTo>
                  <a:pt x="154956" y="223927"/>
                  <a:pt x="156275" y="225247"/>
                  <a:pt x="157595" y="226567"/>
                </a:cubicBezTo>
                <a:cubicBezTo>
                  <a:pt x="157595" y="227887"/>
                  <a:pt x="157595" y="227887"/>
                  <a:pt x="156275" y="227887"/>
                </a:cubicBezTo>
                <a:cubicBezTo>
                  <a:pt x="154956" y="226567"/>
                  <a:pt x="153636" y="223927"/>
                  <a:pt x="153636" y="222607"/>
                </a:cubicBezTo>
                <a:cubicBezTo>
                  <a:pt x="152316" y="223927"/>
                  <a:pt x="152316" y="223927"/>
                  <a:pt x="150996" y="225247"/>
                </a:cubicBezTo>
                <a:cubicBezTo>
                  <a:pt x="149676" y="226567"/>
                  <a:pt x="149676" y="226567"/>
                  <a:pt x="149676" y="227887"/>
                </a:cubicBezTo>
                <a:cubicBezTo>
                  <a:pt x="149676" y="229208"/>
                  <a:pt x="150996" y="230528"/>
                  <a:pt x="152316" y="231848"/>
                </a:cubicBezTo>
                <a:cubicBezTo>
                  <a:pt x="150996" y="230528"/>
                  <a:pt x="149676" y="229208"/>
                  <a:pt x="148356" y="227887"/>
                </a:cubicBezTo>
                <a:cubicBezTo>
                  <a:pt x="148356" y="229208"/>
                  <a:pt x="147036" y="229208"/>
                  <a:pt x="147036" y="229208"/>
                </a:cubicBezTo>
                <a:cubicBezTo>
                  <a:pt x="148356" y="231848"/>
                  <a:pt x="149676" y="233168"/>
                  <a:pt x="150996" y="234489"/>
                </a:cubicBezTo>
                <a:cubicBezTo>
                  <a:pt x="150996" y="235809"/>
                  <a:pt x="150996" y="237129"/>
                  <a:pt x="149676" y="235809"/>
                </a:cubicBezTo>
                <a:cubicBezTo>
                  <a:pt x="148356" y="234489"/>
                  <a:pt x="147036" y="233168"/>
                  <a:pt x="147036" y="230528"/>
                </a:cubicBezTo>
                <a:cubicBezTo>
                  <a:pt x="145717" y="231848"/>
                  <a:pt x="145717" y="231848"/>
                  <a:pt x="144397" y="233168"/>
                </a:cubicBezTo>
                <a:cubicBezTo>
                  <a:pt x="145717" y="234489"/>
                  <a:pt x="145717" y="235809"/>
                  <a:pt x="147036" y="237129"/>
                </a:cubicBezTo>
                <a:cubicBezTo>
                  <a:pt x="147036" y="237129"/>
                  <a:pt x="147036" y="238449"/>
                  <a:pt x="145717" y="237129"/>
                </a:cubicBezTo>
                <a:cubicBezTo>
                  <a:pt x="145717" y="235809"/>
                  <a:pt x="144397" y="235809"/>
                  <a:pt x="144397" y="234489"/>
                </a:cubicBezTo>
                <a:cubicBezTo>
                  <a:pt x="143077" y="234489"/>
                  <a:pt x="143077" y="234489"/>
                  <a:pt x="143077" y="235809"/>
                </a:cubicBezTo>
                <a:cubicBezTo>
                  <a:pt x="144397" y="237129"/>
                  <a:pt x="144397" y="238449"/>
                  <a:pt x="145717" y="241090"/>
                </a:cubicBezTo>
                <a:cubicBezTo>
                  <a:pt x="145717" y="241090"/>
                  <a:pt x="144397" y="242410"/>
                  <a:pt x="144397" y="241090"/>
                </a:cubicBezTo>
                <a:cubicBezTo>
                  <a:pt x="143077" y="239769"/>
                  <a:pt x="143077" y="238449"/>
                  <a:pt x="141757" y="237129"/>
                </a:cubicBezTo>
                <a:cubicBezTo>
                  <a:pt x="141757" y="237129"/>
                  <a:pt x="141757" y="237129"/>
                  <a:pt x="140437" y="238449"/>
                </a:cubicBezTo>
                <a:cubicBezTo>
                  <a:pt x="141757" y="239769"/>
                  <a:pt x="143077" y="241090"/>
                  <a:pt x="144397" y="242410"/>
                </a:cubicBezTo>
                <a:cubicBezTo>
                  <a:pt x="144397" y="243730"/>
                  <a:pt x="143077" y="245050"/>
                  <a:pt x="143077" y="243730"/>
                </a:cubicBezTo>
                <a:cubicBezTo>
                  <a:pt x="141757" y="242410"/>
                  <a:pt x="140437" y="241090"/>
                  <a:pt x="140437" y="239769"/>
                </a:cubicBezTo>
                <a:cubicBezTo>
                  <a:pt x="139117" y="239769"/>
                  <a:pt x="139117" y="241090"/>
                  <a:pt x="139117" y="241090"/>
                </a:cubicBezTo>
                <a:cubicBezTo>
                  <a:pt x="139117" y="242410"/>
                  <a:pt x="140437" y="243730"/>
                  <a:pt x="140437" y="245050"/>
                </a:cubicBezTo>
                <a:cubicBezTo>
                  <a:pt x="141757" y="246371"/>
                  <a:pt x="140437" y="246371"/>
                  <a:pt x="139117" y="246371"/>
                </a:cubicBezTo>
                <a:cubicBezTo>
                  <a:pt x="139117" y="245050"/>
                  <a:pt x="139117" y="243730"/>
                  <a:pt x="137798" y="242410"/>
                </a:cubicBezTo>
                <a:cubicBezTo>
                  <a:pt x="137798" y="243730"/>
                  <a:pt x="137798" y="243730"/>
                  <a:pt x="137798" y="245050"/>
                </a:cubicBezTo>
                <a:cubicBezTo>
                  <a:pt x="137798" y="246371"/>
                  <a:pt x="137798" y="247691"/>
                  <a:pt x="139117" y="247691"/>
                </a:cubicBezTo>
                <a:cubicBezTo>
                  <a:pt x="139117" y="249011"/>
                  <a:pt x="139117" y="249011"/>
                  <a:pt x="137798" y="249011"/>
                </a:cubicBezTo>
                <a:cubicBezTo>
                  <a:pt x="137798" y="247691"/>
                  <a:pt x="136478" y="247691"/>
                  <a:pt x="136478" y="246371"/>
                </a:cubicBezTo>
                <a:cubicBezTo>
                  <a:pt x="136478" y="246371"/>
                  <a:pt x="136478" y="247691"/>
                  <a:pt x="136478" y="247691"/>
                </a:cubicBezTo>
                <a:cubicBezTo>
                  <a:pt x="135158" y="250331"/>
                  <a:pt x="129879" y="249011"/>
                  <a:pt x="131198" y="246371"/>
                </a:cubicBezTo>
                <a:cubicBezTo>
                  <a:pt x="135158" y="235809"/>
                  <a:pt x="143077" y="226567"/>
                  <a:pt x="150996" y="218646"/>
                </a:cubicBezTo>
                <a:cubicBezTo>
                  <a:pt x="158915" y="208084"/>
                  <a:pt x="166835" y="197522"/>
                  <a:pt x="172114" y="185640"/>
                </a:cubicBezTo>
                <a:cubicBezTo>
                  <a:pt x="190592" y="151314"/>
                  <a:pt x="209070" y="111708"/>
                  <a:pt x="202470" y="72101"/>
                </a:cubicBezTo>
                <a:cubicBezTo>
                  <a:pt x="198511" y="47017"/>
                  <a:pt x="180033" y="15332"/>
                  <a:pt x="150996" y="15332"/>
                </a:cubicBezTo>
                <a:cubicBezTo>
                  <a:pt x="152316" y="16652"/>
                  <a:pt x="152316" y="17972"/>
                  <a:pt x="152316" y="17972"/>
                </a:cubicBezTo>
                <a:cubicBezTo>
                  <a:pt x="153636" y="17972"/>
                  <a:pt x="153636" y="17972"/>
                  <a:pt x="153636" y="17972"/>
                </a:cubicBezTo>
                <a:cubicBezTo>
                  <a:pt x="154956" y="17972"/>
                  <a:pt x="154956" y="19293"/>
                  <a:pt x="153636" y="19293"/>
                </a:cubicBezTo>
                <a:cubicBezTo>
                  <a:pt x="153636" y="20613"/>
                  <a:pt x="154956" y="20613"/>
                  <a:pt x="154956" y="21933"/>
                </a:cubicBezTo>
                <a:cubicBezTo>
                  <a:pt x="154956" y="21933"/>
                  <a:pt x="156275" y="20613"/>
                  <a:pt x="156275" y="20613"/>
                </a:cubicBezTo>
                <a:cubicBezTo>
                  <a:pt x="157595" y="20613"/>
                  <a:pt x="157595" y="20613"/>
                  <a:pt x="157595" y="21933"/>
                </a:cubicBezTo>
                <a:cubicBezTo>
                  <a:pt x="156275" y="21933"/>
                  <a:pt x="156275" y="23253"/>
                  <a:pt x="154956" y="23253"/>
                </a:cubicBezTo>
                <a:cubicBezTo>
                  <a:pt x="156275" y="24573"/>
                  <a:pt x="156275" y="24573"/>
                  <a:pt x="156275" y="25894"/>
                </a:cubicBezTo>
                <a:cubicBezTo>
                  <a:pt x="157595" y="27214"/>
                  <a:pt x="157595" y="27214"/>
                  <a:pt x="157595" y="28534"/>
                </a:cubicBezTo>
                <a:cubicBezTo>
                  <a:pt x="158915" y="27214"/>
                  <a:pt x="158915" y="25894"/>
                  <a:pt x="160235" y="25894"/>
                </a:cubicBezTo>
                <a:cubicBezTo>
                  <a:pt x="160235" y="24573"/>
                  <a:pt x="161555" y="25894"/>
                  <a:pt x="160235" y="27214"/>
                </a:cubicBezTo>
                <a:cubicBezTo>
                  <a:pt x="160235" y="27214"/>
                  <a:pt x="158915" y="28534"/>
                  <a:pt x="157595" y="29854"/>
                </a:cubicBezTo>
                <a:cubicBezTo>
                  <a:pt x="157595" y="29854"/>
                  <a:pt x="158915" y="29854"/>
                  <a:pt x="158915" y="31174"/>
                </a:cubicBezTo>
                <a:cubicBezTo>
                  <a:pt x="158915" y="29854"/>
                  <a:pt x="158915" y="29854"/>
                  <a:pt x="160235" y="29854"/>
                </a:cubicBezTo>
                <a:cubicBezTo>
                  <a:pt x="160235" y="31174"/>
                  <a:pt x="160235" y="31174"/>
                  <a:pt x="158915" y="32495"/>
                </a:cubicBezTo>
                <a:cubicBezTo>
                  <a:pt x="158915" y="32495"/>
                  <a:pt x="158915" y="32495"/>
                  <a:pt x="158915" y="33815"/>
                </a:cubicBezTo>
                <a:cubicBezTo>
                  <a:pt x="160235" y="32495"/>
                  <a:pt x="160235" y="32495"/>
                  <a:pt x="161555" y="31174"/>
                </a:cubicBezTo>
                <a:cubicBezTo>
                  <a:pt x="161555" y="31174"/>
                  <a:pt x="162875" y="32495"/>
                  <a:pt x="161555" y="32495"/>
                </a:cubicBezTo>
                <a:cubicBezTo>
                  <a:pt x="161555" y="33815"/>
                  <a:pt x="160235" y="33815"/>
                  <a:pt x="160235" y="35135"/>
                </a:cubicBezTo>
                <a:cubicBezTo>
                  <a:pt x="160235" y="35135"/>
                  <a:pt x="160235" y="35135"/>
                  <a:pt x="160235" y="36455"/>
                </a:cubicBezTo>
                <a:cubicBezTo>
                  <a:pt x="161555" y="36455"/>
                  <a:pt x="161555" y="35135"/>
                  <a:pt x="162875" y="35135"/>
                </a:cubicBezTo>
                <a:cubicBezTo>
                  <a:pt x="162875" y="35135"/>
                  <a:pt x="164195" y="36455"/>
                  <a:pt x="162875" y="36455"/>
                </a:cubicBezTo>
                <a:cubicBezTo>
                  <a:pt x="161555" y="36455"/>
                  <a:pt x="161555" y="37776"/>
                  <a:pt x="160235" y="37776"/>
                </a:cubicBezTo>
                <a:cubicBezTo>
                  <a:pt x="161555" y="37776"/>
                  <a:pt x="161555" y="39096"/>
                  <a:pt x="161555" y="39096"/>
                </a:cubicBezTo>
                <a:cubicBezTo>
                  <a:pt x="161555" y="39096"/>
                  <a:pt x="162875" y="37776"/>
                  <a:pt x="162875" y="37776"/>
                </a:cubicBezTo>
                <a:cubicBezTo>
                  <a:pt x="162875" y="36455"/>
                  <a:pt x="164195" y="37776"/>
                  <a:pt x="164195" y="39096"/>
                </a:cubicBezTo>
                <a:cubicBezTo>
                  <a:pt x="162875" y="39096"/>
                  <a:pt x="162875" y="40416"/>
                  <a:pt x="161555" y="40416"/>
                </a:cubicBezTo>
                <a:cubicBezTo>
                  <a:pt x="161555" y="41736"/>
                  <a:pt x="161555" y="43056"/>
                  <a:pt x="162875" y="43056"/>
                </a:cubicBezTo>
                <a:cubicBezTo>
                  <a:pt x="162875" y="43056"/>
                  <a:pt x="162875" y="43056"/>
                  <a:pt x="164195" y="41736"/>
                </a:cubicBezTo>
                <a:cubicBezTo>
                  <a:pt x="164195" y="41736"/>
                  <a:pt x="165515" y="43056"/>
                  <a:pt x="164195" y="43056"/>
                </a:cubicBezTo>
                <a:cubicBezTo>
                  <a:pt x="164195" y="44377"/>
                  <a:pt x="162875" y="44377"/>
                  <a:pt x="162875" y="44377"/>
                </a:cubicBezTo>
                <a:cubicBezTo>
                  <a:pt x="162875" y="45697"/>
                  <a:pt x="162875" y="45697"/>
                  <a:pt x="162875" y="45697"/>
                </a:cubicBezTo>
                <a:cubicBezTo>
                  <a:pt x="162875" y="45697"/>
                  <a:pt x="164195" y="44377"/>
                  <a:pt x="164195" y="44377"/>
                </a:cubicBezTo>
                <a:cubicBezTo>
                  <a:pt x="165515" y="44377"/>
                  <a:pt x="165515" y="45697"/>
                  <a:pt x="165515" y="45697"/>
                </a:cubicBezTo>
                <a:cubicBezTo>
                  <a:pt x="164195" y="45697"/>
                  <a:pt x="164195" y="47017"/>
                  <a:pt x="162875" y="47017"/>
                </a:cubicBezTo>
                <a:cubicBezTo>
                  <a:pt x="162875" y="48337"/>
                  <a:pt x="162875" y="48337"/>
                  <a:pt x="162875" y="48337"/>
                </a:cubicBezTo>
                <a:cubicBezTo>
                  <a:pt x="162875" y="48337"/>
                  <a:pt x="162875" y="48337"/>
                  <a:pt x="165515" y="47017"/>
                </a:cubicBezTo>
                <a:cubicBezTo>
                  <a:pt x="166835" y="47017"/>
                  <a:pt x="166835" y="48337"/>
                  <a:pt x="166835" y="48337"/>
                </a:cubicBezTo>
                <a:cubicBezTo>
                  <a:pt x="165515" y="48337"/>
                  <a:pt x="164195" y="49658"/>
                  <a:pt x="162875" y="49658"/>
                </a:cubicBezTo>
                <a:cubicBezTo>
                  <a:pt x="164195" y="50978"/>
                  <a:pt x="164195" y="50978"/>
                  <a:pt x="164195" y="52298"/>
                </a:cubicBezTo>
                <a:cubicBezTo>
                  <a:pt x="164195" y="52298"/>
                  <a:pt x="165515" y="50978"/>
                  <a:pt x="166835" y="50978"/>
                </a:cubicBezTo>
                <a:cubicBezTo>
                  <a:pt x="166835" y="50978"/>
                  <a:pt x="168154" y="50978"/>
                  <a:pt x="166835" y="52298"/>
                </a:cubicBezTo>
                <a:cubicBezTo>
                  <a:pt x="165515" y="52298"/>
                  <a:pt x="165515" y="53618"/>
                  <a:pt x="164195" y="53618"/>
                </a:cubicBezTo>
                <a:cubicBezTo>
                  <a:pt x="164195" y="54938"/>
                  <a:pt x="164195" y="56259"/>
                  <a:pt x="164195" y="57579"/>
                </a:cubicBezTo>
                <a:cubicBezTo>
                  <a:pt x="165515" y="57579"/>
                  <a:pt x="165515" y="57579"/>
                  <a:pt x="165515" y="57579"/>
                </a:cubicBezTo>
                <a:cubicBezTo>
                  <a:pt x="166835" y="56259"/>
                  <a:pt x="166835" y="57579"/>
                  <a:pt x="166835" y="57579"/>
                </a:cubicBezTo>
                <a:cubicBezTo>
                  <a:pt x="165515" y="58899"/>
                  <a:pt x="165515" y="58899"/>
                  <a:pt x="164195" y="60219"/>
                </a:cubicBezTo>
                <a:cubicBezTo>
                  <a:pt x="164195" y="60219"/>
                  <a:pt x="164195" y="61540"/>
                  <a:pt x="165515" y="62860"/>
                </a:cubicBezTo>
                <a:cubicBezTo>
                  <a:pt x="165515" y="62860"/>
                  <a:pt x="166835" y="62860"/>
                  <a:pt x="166835" y="61540"/>
                </a:cubicBezTo>
                <a:cubicBezTo>
                  <a:pt x="168154" y="61540"/>
                  <a:pt x="168154" y="62860"/>
                  <a:pt x="168154" y="62860"/>
                </a:cubicBezTo>
                <a:cubicBezTo>
                  <a:pt x="166835" y="64180"/>
                  <a:pt x="165515" y="64180"/>
                  <a:pt x="165515" y="64180"/>
                </a:cubicBezTo>
                <a:cubicBezTo>
                  <a:pt x="165515" y="65500"/>
                  <a:pt x="165515" y="66820"/>
                  <a:pt x="165515" y="69461"/>
                </a:cubicBezTo>
                <a:cubicBezTo>
                  <a:pt x="165515" y="68141"/>
                  <a:pt x="166835" y="68141"/>
                  <a:pt x="166835" y="68141"/>
                </a:cubicBezTo>
                <a:cubicBezTo>
                  <a:pt x="166835" y="66820"/>
                  <a:pt x="168154" y="68141"/>
                  <a:pt x="166835" y="69461"/>
                </a:cubicBezTo>
                <a:cubicBezTo>
                  <a:pt x="166835" y="69461"/>
                  <a:pt x="165515" y="69461"/>
                  <a:pt x="165515" y="70781"/>
                </a:cubicBezTo>
                <a:cubicBezTo>
                  <a:pt x="165515" y="70781"/>
                  <a:pt x="165515" y="72101"/>
                  <a:pt x="165515" y="73421"/>
                </a:cubicBezTo>
                <a:cubicBezTo>
                  <a:pt x="165515" y="73421"/>
                  <a:pt x="166835" y="72101"/>
                  <a:pt x="166835" y="72101"/>
                </a:cubicBezTo>
                <a:cubicBezTo>
                  <a:pt x="168154" y="72101"/>
                  <a:pt x="168154" y="73421"/>
                  <a:pt x="168154" y="73421"/>
                </a:cubicBezTo>
                <a:cubicBezTo>
                  <a:pt x="166835" y="73421"/>
                  <a:pt x="165515" y="74742"/>
                  <a:pt x="165515" y="74742"/>
                </a:cubicBezTo>
                <a:cubicBezTo>
                  <a:pt x="164195" y="76062"/>
                  <a:pt x="164195" y="77382"/>
                  <a:pt x="164195" y="78702"/>
                </a:cubicBezTo>
                <a:cubicBezTo>
                  <a:pt x="165515" y="78702"/>
                  <a:pt x="165515" y="77382"/>
                  <a:pt x="166835" y="77382"/>
                </a:cubicBezTo>
                <a:cubicBezTo>
                  <a:pt x="166835" y="77382"/>
                  <a:pt x="168154" y="77382"/>
                  <a:pt x="166835" y="78702"/>
                </a:cubicBezTo>
                <a:cubicBezTo>
                  <a:pt x="166835" y="78702"/>
                  <a:pt x="165515" y="80023"/>
                  <a:pt x="164195" y="80023"/>
                </a:cubicBezTo>
                <a:cubicBezTo>
                  <a:pt x="164195" y="81343"/>
                  <a:pt x="164195" y="81343"/>
                  <a:pt x="164195" y="82663"/>
                </a:cubicBezTo>
                <a:cubicBezTo>
                  <a:pt x="165515" y="82663"/>
                  <a:pt x="166835" y="82663"/>
                  <a:pt x="166835" y="81343"/>
                </a:cubicBezTo>
                <a:cubicBezTo>
                  <a:pt x="168154" y="81343"/>
                  <a:pt x="168154" y="82663"/>
                  <a:pt x="168154" y="82663"/>
                </a:cubicBezTo>
                <a:cubicBezTo>
                  <a:pt x="166835" y="83983"/>
                  <a:pt x="165515" y="83983"/>
                  <a:pt x="164195" y="83983"/>
                </a:cubicBezTo>
                <a:cubicBezTo>
                  <a:pt x="164195" y="85303"/>
                  <a:pt x="164195" y="86624"/>
                  <a:pt x="164195" y="86624"/>
                </a:cubicBezTo>
                <a:cubicBezTo>
                  <a:pt x="164195" y="86624"/>
                  <a:pt x="165515" y="86624"/>
                  <a:pt x="166835" y="85303"/>
                </a:cubicBezTo>
                <a:cubicBezTo>
                  <a:pt x="166835" y="85303"/>
                  <a:pt x="168154" y="86624"/>
                  <a:pt x="166835" y="86624"/>
                </a:cubicBezTo>
                <a:cubicBezTo>
                  <a:pt x="165515" y="87944"/>
                  <a:pt x="165515" y="87944"/>
                  <a:pt x="164195" y="89264"/>
                </a:cubicBezTo>
                <a:cubicBezTo>
                  <a:pt x="164195" y="89264"/>
                  <a:pt x="165515" y="89264"/>
                  <a:pt x="166835" y="89264"/>
                </a:cubicBezTo>
                <a:cubicBezTo>
                  <a:pt x="166835" y="89264"/>
                  <a:pt x="166835" y="90584"/>
                  <a:pt x="166835" y="90584"/>
                </a:cubicBezTo>
                <a:cubicBezTo>
                  <a:pt x="165515" y="90584"/>
                  <a:pt x="164195" y="90584"/>
                  <a:pt x="162875" y="91905"/>
                </a:cubicBezTo>
                <a:cubicBezTo>
                  <a:pt x="162875" y="91905"/>
                  <a:pt x="162875" y="91905"/>
                  <a:pt x="162875" y="93225"/>
                </a:cubicBezTo>
                <a:cubicBezTo>
                  <a:pt x="164195" y="93225"/>
                  <a:pt x="165515" y="93225"/>
                  <a:pt x="165515" y="93225"/>
                </a:cubicBezTo>
                <a:cubicBezTo>
                  <a:pt x="166835" y="91905"/>
                  <a:pt x="166835" y="93225"/>
                  <a:pt x="166835" y="93225"/>
                </a:cubicBezTo>
                <a:cubicBezTo>
                  <a:pt x="165515" y="94545"/>
                  <a:pt x="164195" y="94545"/>
                  <a:pt x="162875" y="94545"/>
                </a:cubicBezTo>
                <a:cubicBezTo>
                  <a:pt x="162875" y="94545"/>
                  <a:pt x="162875" y="95865"/>
                  <a:pt x="162875" y="97185"/>
                </a:cubicBezTo>
                <a:cubicBezTo>
                  <a:pt x="162875" y="97185"/>
                  <a:pt x="164195" y="97185"/>
                  <a:pt x="164195" y="97185"/>
                </a:cubicBezTo>
                <a:cubicBezTo>
                  <a:pt x="165515" y="95865"/>
                  <a:pt x="165515" y="97185"/>
                  <a:pt x="165515" y="98506"/>
                </a:cubicBezTo>
                <a:cubicBezTo>
                  <a:pt x="164195" y="98506"/>
                  <a:pt x="162875" y="98506"/>
                  <a:pt x="162875" y="98506"/>
                </a:cubicBezTo>
                <a:cubicBezTo>
                  <a:pt x="162875" y="98506"/>
                  <a:pt x="161555" y="99826"/>
                  <a:pt x="161555" y="99826"/>
                </a:cubicBezTo>
                <a:cubicBezTo>
                  <a:pt x="162875" y="99826"/>
                  <a:pt x="164195" y="99826"/>
                  <a:pt x="165515" y="99826"/>
                </a:cubicBezTo>
                <a:cubicBezTo>
                  <a:pt x="165515" y="99826"/>
                  <a:pt x="165515" y="101146"/>
                  <a:pt x="165515" y="101146"/>
                </a:cubicBezTo>
                <a:cubicBezTo>
                  <a:pt x="164195" y="101146"/>
                  <a:pt x="162875" y="101146"/>
                  <a:pt x="161555" y="101146"/>
                </a:cubicBezTo>
                <a:cubicBezTo>
                  <a:pt x="161555" y="102466"/>
                  <a:pt x="161555" y="103787"/>
                  <a:pt x="161555" y="103787"/>
                </a:cubicBezTo>
                <a:cubicBezTo>
                  <a:pt x="162875" y="105107"/>
                  <a:pt x="164195" y="105107"/>
                  <a:pt x="164195" y="105107"/>
                </a:cubicBezTo>
                <a:cubicBezTo>
                  <a:pt x="165515" y="105107"/>
                  <a:pt x="165515" y="106427"/>
                  <a:pt x="164195" y="106427"/>
                </a:cubicBezTo>
                <a:cubicBezTo>
                  <a:pt x="162875" y="106427"/>
                  <a:pt x="162875" y="106427"/>
                  <a:pt x="161555" y="105107"/>
                </a:cubicBezTo>
                <a:cubicBezTo>
                  <a:pt x="160235" y="106427"/>
                  <a:pt x="160235" y="107747"/>
                  <a:pt x="160235" y="109067"/>
                </a:cubicBezTo>
                <a:cubicBezTo>
                  <a:pt x="161555" y="109067"/>
                  <a:pt x="162875" y="110388"/>
                  <a:pt x="164195" y="110388"/>
                </a:cubicBezTo>
                <a:cubicBezTo>
                  <a:pt x="164195" y="110388"/>
                  <a:pt x="164195" y="111708"/>
                  <a:pt x="162875" y="111708"/>
                </a:cubicBezTo>
                <a:cubicBezTo>
                  <a:pt x="162875" y="111708"/>
                  <a:pt x="161555" y="110388"/>
                  <a:pt x="160235" y="110388"/>
                </a:cubicBezTo>
                <a:cubicBezTo>
                  <a:pt x="160235" y="111708"/>
                  <a:pt x="160235" y="111708"/>
                  <a:pt x="158915" y="113028"/>
                </a:cubicBezTo>
                <a:cubicBezTo>
                  <a:pt x="160235" y="113028"/>
                  <a:pt x="161555" y="113028"/>
                  <a:pt x="162875" y="113028"/>
                </a:cubicBezTo>
                <a:cubicBezTo>
                  <a:pt x="162875" y="113028"/>
                  <a:pt x="162875" y="114348"/>
                  <a:pt x="161555" y="114348"/>
                </a:cubicBezTo>
                <a:cubicBezTo>
                  <a:pt x="161555" y="114348"/>
                  <a:pt x="160235" y="114348"/>
                  <a:pt x="158915" y="114348"/>
                </a:cubicBezTo>
                <a:cubicBezTo>
                  <a:pt x="158915" y="114348"/>
                  <a:pt x="158915" y="115669"/>
                  <a:pt x="158915" y="116989"/>
                </a:cubicBezTo>
                <a:cubicBezTo>
                  <a:pt x="160235" y="116989"/>
                  <a:pt x="161555" y="116989"/>
                  <a:pt x="162875" y="118309"/>
                </a:cubicBezTo>
                <a:cubicBezTo>
                  <a:pt x="162875" y="118309"/>
                  <a:pt x="162875" y="119629"/>
                  <a:pt x="161555" y="119629"/>
                </a:cubicBezTo>
                <a:cubicBezTo>
                  <a:pt x="160235" y="118309"/>
                  <a:pt x="158915" y="118309"/>
                  <a:pt x="158915" y="118309"/>
                </a:cubicBezTo>
                <a:cubicBezTo>
                  <a:pt x="157595" y="118309"/>
                  <a:pt x="157595" y="119629"/>
                  <a:pt x="157595" y="119629"/>
                </a:cubicBezTo>
                <a:cubicBezTo>
                  <a:pt x="158915" y="120949"/>
                  <a:pt x="160235" y="120949"/>
                  <a:pt x="160235" y="120949"/>
                </a:cubicBezTo>
                <a:cubicBezTo>
                  <a:pt x="161555" y="120949"/>
                  <a:pt x="161555" y="122270"/>
                  <a:pt x="160235" y="122270"/>
                </a:cubicBezTo>
                <a:cubicBezTo>
                  <a:pt x="158915" y="122270"/>
                  <a:pt x="158915" y="120949"/>
                  <a:pt x="157595" y="120949"/>
                </a:cubicBezTo>
                <a:cubicBezTo>
                  <a:pt x="157595" y="122270"/>
                  <a:pt x="157595" y="122270"/>
                  <a:pt x="157595" y="123590"/>
                </a:cubicBezTo>
                <a:cubicBezTo>
                  <a:pt x="157595" y="123590"/>
                  <a:pt x="157595" y="123590"/>
                  <a:pt x="160235" y="124910"/>
                </a:cubicBezTo>
                <a:cubicBezTo>
                  <a:pt x="161555" y="124910"/>
                  <a:pt x="160235" y="126230"/>
                  <a:pt x="158915" y="126230"/>
                </a:cubicBezTo>
                <a:cubicBezTo>
                  <a:pt x="158915" y="126230"/>
                  <a:pt x="158915" y="126230"/>
                  <a:pt x="156275" y="124910"/>
                </a:cubicBezTo>
                <a:cubicBezTo>
                  <a:pt x="156275" y="124910"/>
                  <a:pt x="156275" y="126230"/>
                  <a:pt x="156275" y="126230"/>
                </a:cubicBezTo>
                <a:cubicBezTo>
                  <a:pt x="157595" y="127550"/>
                  <a:pt x="158915" y="127550"/>
                  <a:pt x="160235" y="128871"/>
                </a:cubicBezTo>
                <a:cubicBezTo>
                  <a:pt x="161555" y="128871"/>
                  <a:pt x="160235" y="130191"/>
                  <a:pt x="158915" y="128871"/>
                </a:cubicBezTo>
                <a:cubicBezTo>
                  <a:pt x="158915" y="128871"/>
                  <a:pt x="157595" y="128871"/>
                  <a:pt x="156275" y="127550"/>
                </a:cubicBezTo>
                <a:cubicBezTo>
                  <a:pt x="156275" y="128871"/>
                  <a:pt x="154956" y="130191"/>
                  <a:pt x="154956" y="130191"/>
                </a:cubicBezTo>
                <a:cubicBezTo>
                  <a:pt x="156275" y="131511"/>
                  <a:pt x="157595" y="131511"/>
                  <a:pt x="158915" y="131511"/>
                </a:cubicBezTo>
                <a:cubicBezTo>
                  <a:pt x="160235" y="132831"/>
                  <a:pt x="158915" y="134152"/>
                  <a:pt x="158915" y="132831"/>
                </a:cubicBezTo>
                <a:cubicBezTo>
                  <a:pt x="157595" y="132831"/>
                  <a:pt x="156275" y="132831"/>
                  <a:pt x="154956" y="131511"/>
                </a:cubicBezTo>
                <a:cubicBezTo>
                  <a:pt x="154956" y="132831"/>
                  <a:pt x="154956" y="134152"/>
                  <a:pt x="153636" y="134152"/>
                </a:cubicBezTo>
                <a:cubicBezTo>
                  <a:pt x="156275" y="135472"/>
                  <a:pt x="157595" y="135472"/>
                  <a:pt x="158915" y="136792"/>
                </a:cubicBezTo>
                <a:cubicBezTo>
                  <a:pt x="158915" y="136792"/>
                  <a:pt x="158915" y="138112"/>
                  <a:pt x="157595" y="138112"/>
                </a:cubicBezTo>
                <a:cubicBezTo>
                  <a:pt x="156275" y="136792"/>
                  <a:pt x="154956" y="136792"/>
                  <a:pt x="153636" y="135472"/>
                </a:cubicBezTo>
                <a:cubicBezTo>
                  <a:pt x="153636" y="136792"/>
                  <a:pt x="153636" y="136792"/>
                  <a:pt x="153636" y="138112"/>
                </a:cubicBezTo>
                <a:cubicBezTo>
                  <a:pt x="154956" y="138112"/>
                  <a:pt x="156275" y="139432"/>
                  <a:pt x="157595" y="139432"/>
                </a:cubicBezTo>
                <a:cubicBezTo>
                  <a:pt x="157595" y="140753"/>
                  <a:pt x="157595" y="140753"/>
                  <a:pt x="156275" y="140753"/>
                </a:cubicBezTo>
                <a:cubicBezTo>
                  <a:pt x="154956" y="139432"/>
                  <a:pt x="153636" y="139432"/>
                  <a:pt x="153636" y="139432"/>
                </a:cubicBezTo>
                <a:cubicBezTo>
                  <a:pt x="152316" y="139432"/>
                  <a:pt x="152316" y="140753"/>
                  <a:pt x="152316" y="140753"/>
                </a:cubicBezTo>
                <a:cubicBezTo>
                  <a:pt x="153636" y="142073"/>
                  <a:pt x="154956" y="142073"/>
                  <a:pt x="154956" y="142073"/>
                </a:cubicBezTo>
                <a:cubicBezTo>
                  <a:pt x="156275" y="143393"/>
                  <a:pt x="156275" y="144713"/>
                  <a:pt x="154956" y="143393"/>
                </a:cubicBezTo>
                <a:cubicBezTo>
                  <a:pt x="153636" y="143393"/>
                  <a:pt x="153636" y="143393"/>
                  <a:pt x="152316" y="142073"/>
                </a:cubicBezTo>
                <a:cubicBezTo>
                  <a:pt x="152316" y="143393"/>
                  <a:pt x="152316" y="143393"/>
                  <a:pt x="152316" y="143393"/>
                </a:cubicBezTo>
                <a:cubicBezTo>
                  <a:pt x="152316" y="144713"/>
                  <a:pt x="153636" y="144713"/>
                  <a:pt x="154956" y="146034"/>
                </a:cubicBezTo>
                <a:cubicBezTo>
                  <a:pt x="153636" y="146034"/>
                  <a:pt x="152316" y="146034"/>
                  <a:pt x="150996" y="144713"/>
                </a:cubicBezTo>
                <a:cubicBezTo>
                  <a:pt x="150996" y="146034"/>
                  <a:pt x="150996" y="146034"/>
                  <a:pt x="150996" y="147354"/>
                </a:cubicBezTo>
                <a:cubicBezTo>
                  <a:pt x="152316" y="147354"/>
                  <a:pt x="153636" y="148674"/>
                  <a:pt x="153636" y="148674"/>
                </a:cubicBezTo>
                <a:cubicBezTo>
                  <a:pt x="154956" y="148674"/>
                  <a:pt x="154956" y="149994"/>
                  <a:pt x="153636" y="149994"/>
                </a:cubicBezTo>
                <a:cubicBezTo>
                  <a:pt x="152316" y="149994"/>
                  <a:pt x="150996" y="148674"/>
                  <a:pt x="150996" y="148674"/>
                </a:cubicBezTo>
                <a:cubicBezTo>
                  <a:pt x="150996" y="148674"/>
                  <a:pt x="149676" y="149994"/>
                  <a:pt x="149676" y="149994"/>
                </a:cubicBezTo>
                <a:cubicBezTo>
                  <a:pt x="150996" y="149994"/>
                  <a:pt x="152316" y="151314"/>
                  <a:pt x="153636" y="151314"/>
                </a:cubicBezTo>
                <a:cubicBezTo>
                  <a:pt x="153636" y="151314"/>
                  <a:pt x="153636" y="152635"/>
                  <a:pt x="152316" y="152635"/>
                </a:cubicBezTo>
                <a:cubicBezTo>
                  <a:pt x="152316" y="152635"/>
                  <a:pt x="150996" y="151314"/>
                  <a:pt x="149676" y="151314"/>
                </a:cubicBezTo>
                <a:cubicBezTo>
                  <a:pt x="149676" y="152635"/>
                  <a:pt x="149676" y="153955"/>
                  <a:pt x="148356" y="155275"/>
                </a:cubicBezTo>
                <a:cubicBezTo>
                  <a:pt x="149676" y="155275"/>
                  <a:pt x="150996" y="155275"/>
                  <a:pt x="152316" y="156595"/>
                </a:cubicBezTo>
                <a:cubicBezTo>
                  <a:pt x="152316" y="156595"/>
                  <a:pt x="152316" y="157916"/>
                  <a:pt x="150996" y="157916"/>
                </a:cubicBezTo>
                <a:cubicBezTo>
                  <a:pt x="150996" y="156595"/>
                  <a:pt x="149676" y="156595"/>
                  <a:pt x="148356" y="156595"/>
                </a:cubicBezTo>
                <a:cubicBezTo>
                  <a:pt x="148356" y="156595"/>
                  <a:pt x="148356" y="157916"/>
                  <a:pt x="148356" y="157916"/>
                </a:cubicBezTo>
                <a:cubicBezTo>
                  <a:pt x="148356" y="157916"/>
                  <a:pt x="149676" y="159236"/>
                  <a:pt x="149676" y="159236"/>
                </a:cubicBezTo>
                <a:cubicBezTo>
                  <a:pt x="150996" y="159236"/>
                  <a:pt x="150996" y="160556"/>
                  <a:pt x="149676" y="160556"/>
                </a:cubicBezTo>
                <a:cubicBezTo>
                  <a:pt x="148356" y="160556"/>
                  <a:pt x="148356" y="159236"/>
                  <a:pt x="147036" y="159236"/>
                </a:cubicBezTo>
                <a:cubicBezTo>
                  <a:pt x="147036" y="160556"/>
                  <a:pt x="147036" y="160556"/>
                  <a:pt x="147036" y="161876"/>
                </a:cubicBezTo>
                <a:cubicBezTo>
                  <a:pt x="148356" y="161876"/>
                  <a:pt x="149676" y="163196"/>
                  <a:pt x="150996" y="163196"/>
                </a:cubicBezTo>
                <a:cubicBezTo>
                  <a:pt x="150996" y="163196"/>
                  <a:pt x="150996" y="164517"/>
                  <a:pt x="150996" y="164517"/>
                </a:cubicBezTo>
                <a:cubicBezTo>
                  <a:pt x="148356" y="164517"/>
                  <a:pt x="147036" y="163196"/>
                  <a:pt x="147036" y="163196"/>
                </a:cubicBezTo>
                <a:cubicBezTo>
                  <a:pt x="145717" y="163196"/>
                  <a:pt x="145717" y="164517"/>
                  <a:pt x="145717" y="165837"/>
                </a:cubicBezTo>
                <a:cubicBezTo>
                  <a:pt x="147036" y="165837"/>
                  <a:pt x="148356" y="167157"/>
                  <a:pt x="149676" y="168477"/>
                </a:cubicBezTo>
                <a:cubicBezTo>
                  <a:pt x="148356" y="168477"/>
                  <a:pt x="147036" y="167157"/>
                  <a:pt x="145717" y="167157"/>
                </a:cubicBezTo>
                <a:cubicBezTo>
                  <a:pt x="145717" y="167157"/>
                  <a:pt x="144397" y="167157"/>
                  <a:pt x="144397" y="168477"/>
                </a:cubicBezTo>
                <a:cubicBezTo>
                  <a:pt x="145717" y="168477"/>
                  <a:pt x="148356" y="169798"/>
                  <a:pt x="148356" y="171118"/>
                </a:cubicBezTo>
                <a:cubicBezTo>
                  <a:pt x="149676" y="171118"/>
                  <a:pt x="148356" y="172438"/>
                  <a:pt x="148356" y="172438"/>
                </a:cubicBezTo>
                <a:cubicBezTo>
                  <a:pt x="147036" y="171118"/>
                  <a:pt x="145717" y="169798"/>
                  <a:pt x="144397" y="169798"/>
                </a:cubicBezTo>
                <a:cubicBezTo>
                  <a:pt x="144397" y="171118"/>
                  <a:pt x="144397" y="171118"/>
                  <a:pt x="143077" y="172438"/>
                </a:cubicBezTo>
                <a:cubicBezTo>
                  <a:pt x="144397" y="173758"/>
                  <a:pt x="145717" y="173758"/>
                  <a:pt x="148356" y="175078"/>
                </a:cubicBezTo>
                <a:cubicBezTo>
                  <a:pt x="148356" y="175078"/>
                  <a:pt x="148356" y="176399"/>
                  <a:pt x="147036" y="176399"/>
                </a:cubicBezTo>
                <a:cubicBezTo>
                  <a:pt x="145717" y="175078"/>
                  <a:pt x="144397" y="175078"/>
                  <a:pt x="143077" y="173758"/>
                </a:cubicBezTo>
                <a:cubicBezTo>
                  <a:pt x="143077" y="175078"/>
                  <a:pt x="143077" y="175078"/>
                  <a:pt x="141757" y="176399"/>
                </a:cubicBezTo>
                <a:cubicBezTo>
                  <a:pt x="143077" y="177719"/>
                  <a:pt x="144397" y="177719"/>
                  <a:pt x="145717" y="179039"/>
                </a:cubicBezTo>
                <a:cubicBezTo>
                  <a:pt x="147036" y="179039"/>
                  <a:pt x="145717" y="180359"/>
                  <a:pt x="144397" y="180359"/>
                </a:cubicBezTo>
                <a:cubicBezTo>
                  <a:pt x="144397" y="179039"/>
                  <a:pt x="143077" y="177719"/>
                  <a:pt x="141757" y="177719"/>
                </a:cubicBezTo>
                <a:cubicBezTo>
                  <a:pt x="141757" y="179039"/>
                  <a:pt x="141757" y="179039"/>
                  <a:pt x="140437" y="180359"/>
                </a:cubicBezTo>
                <a:cubicBezTo>
                  <a:pt x="140437" y="180359"/>
                  <a:pt x="140437" y="180359"/>
                  <a:pt x="141757" y="180359"/>
                </a:cubicBezTo>
                <a:cubicBezTo>
                  <a:pt x="141757" y="181679"/>
                  <a:pt x="143077" y="181679"/>
                  <a:pt x="144397" y="183000"/>
                </a:cubicBezTo>
                <a:cubicBezTo>
                  <a:pt x="144397" y="183000"/>
                  <a:pt x="143077" y="184320"/>
                  <a:pt x="143077" y="184320"/>
                </a:cubicBezTo>
                <a:cubicBezTo>
                  <a:pt x="141757" y="183000"/>
                  <a:pt x="141757" y="183000"/>
                  <a:pt x="140437" y="181679"/>
                </a:cubicBezTo>
                <a:cubicBezTo>
                  <a:pt x="140437" y="183000"/>
                  <a:pt x="140437" y="183000"/>
                  <a:pt x="139117" y="184320"/>
                </a:cubicBezTo>
                <a:cubicBezTo>
                  <a:pt x="140437" y="185640"/>
                  <a:pt x="141757" y="186960"/>
                  <a:pt x="143077" y="188281"/>
                </a:cubicBezTo>
                <a:cubicBezTo>
                  <a:pt x="141757" y="186960"/>
                  <a:pt x="140437" y="186960"/>
                  <a:pt x="139117" y="185640"/>
                </a:cubicBezTo>
                <a:cubicBezTo>
                  <a:pt x="139117" y="185640"/>
                  <a:pt x="139117" y="186960"/>
                  <a:pt x="139117" y="188281"/>
                </a:cubicBezTo>
                <a:cubicBezTo>
                  <a:pt x="140437" y="188281"/>
                  <a:pt x="141757" y="189601"/>
                  <a:pt x="141757" y="190921"/>
                </a:cubicBezTo>
                <a:cubicBezTo>
                  <a:pt x="143077" y="192241"/>
                  <a:pt x="141757" y="192241"/>
                  <a:pt x="141757" y="192241"/>
                </a:cubicBezTo>
                <a:cubicBezTo>
                  <a:pt x="140437" y="190921"/>
                  <a:pt x="139117" y="189601"/>
                  <a:pt x="137798" y="189601"/>
                </a:cubicBezTo>
                <a:cubicBezTo>
                  <a:pt x="137798" y="189601"/>
                  <a:pt x="137798" y="190921"/>
                  <a:pt x="137798" y="190921"/>
                </a:cubicBezTo>
                <a:cubicBezTo>
                  <a:pt x="139117" y="192241"/>
                  <a:pt x="139117" y="192241"/>
                  <a:pt x="140437" y="193561"/>
                </a:cubicBezTo>
                <a:cubicBezTo>
                  <a:pt x="141757" y="193561"/>
                  <a:pt x="140437" y="194882"/>
                  <a:pt x="139117" y="194882"/>
                </a:cubicBezTo>
                <a:cubicBezTo>
                  <a:pt x="139117" y="193561"/>
                  <a:pt x="137798" y="193561"/>
                  <a:pt x="136478" y="192241"/>
                </a:cubicBezTo>
                <a:cubicBezTo>
                  <a:pt x="136478" y="193561"/>
                  <a:pt x="136478" y="193561"/>
                  <a:pt x="136478" y="194882"/>
                </a:cubicBezTo>
                <a:cubicBezTo>
                  <a:pt x="137798" y="196202"/>
                  <a:pt x="137798" y="196202"/>
                  <a:pt x="139117" y="197522"/>
                </a:cubicBezTo>
                <a:cubicBezTo>
                  <a:pt x="139117" y="197522"/>
                  <a:pt x="139117" y="198842"/>
                  <a:pt x="137798" y="198842"/>
                </a:cubicBezTo>
                <a:cubicBezTo>
                  <a:pt x="137798" y="197522"/>
                  <a:pt x="136478" y="197522"/>
                  <a:pt x="136478" y="196202"/>
                </a:cubicBezTo>
                <a:cubicBezTo>
                  <a:pt x="135158" y="197522"/>
                  <a:pt x="135158" y="197522"/>
                  <a:pt x="135158" y="198842"/>
                </a:cubicBezTo>
                <a:cubicBezTo>
                  <a:pt x="136478" y="198842"/>
                  <a:pt x="137798" y="200163"/>
                  <a:pt x="137798" y="201483"/>
                </a:cubicBezTo>
                <a:cubicBezTo>
                  <a:pt x="139117" y="201483"/>
                  <a:pt x="137798" y="202803"/>
                  <a:pt x="137798" y="202803"/>
                </a:cubicBezTo>
                <a:cubicBezTo>
                  <a:pt x="136478" y="201483"/>
                  <a:pt x="135158" y="200163"/>
                  <a:pt x="135158" y="200163"/>
                </a:cubicBezTo>
                <a:cubicBezTo>
                  <a:pt x="135158" y="201483"/>
                  <a:pt x="135158" y="201483"/>
                  <a:pt x="133838" y="202803"/>
                </a:cubicBezTo>
                <a:cubicBezTo>
                  <a:pt x="135158" y="204123"/>
                  <a:pt x="136478" y="204123"/>
                  <a:pt x="137798" y="205443"/>
                </a:cubicBezTo>
                <a:cubicBezTo>
                  <a:pt x="139117" y="205443"/>
                  <a:pt x="137798" y="206764"/>
                  <a:pt x="136478" y="206764"/>
                </a:cubicBezTo>
                <a:cubicBezTo>
                  <a:pt x="136478" y="205443"/>
                  <a:pt x="135158" y="205443"/>
                  <a:pt x="133838" y="204123"/>
                </a:cubicBezTo>
                <a:cubicBezTo>
                  <a:pt x="133838" y="205443"/>
                  <a:pt x="133838" y="205443"/>
                  <a:pt x="133838" y="206764"/>
                </a:cubicBezTo>
                <a:cubicBezTo>
                  <a:pt x="135158" y="208084"/>
                  <a:pt x="136478" y="209404"/>
                  <a:pt x="139117" y="209404"/>
                </a:cubicBezTo>
                <a:cubicBezTo>
                  <a:pt x="139117" y="210724"/>
                  <a:pt x="139117" y="212045"/>
                  <a:pt x="137798" y="210724"/>
                </a:cubicBezTo>
                <a:cubicBezTo>
                  <a:pt x="136478" y="210724"/>
                  <a:pt x="135158" y="209404"/>
                  <a:pt x="133838" y="208084"/>
                </a:cubicBezTo>
                <a:cubicBezTo>
                  <a:pt x="133838" y="208084"/>
                  <a:pt x="132518" y="209404"/>
                  <a:pt x="132518" y="209404"/>
                </a:cubicBezTo>
                <a:cubicBezTo>
                  <a:pt x="135158" y="210724"/>
                  <a:pt x="136478" y="212045"/>
                  <a:pt x="137798" y="213365"/>
                </a:cubicBezTo>
                <a:cubicBezTo>
                  <a:pt x="137798" y="214685"/>
                  <a:pt x="136478" y="214685"/>
                  <a:pt x="136478" y="214685"/>
                </a:cubicBezTo>
                <a:cubicBezTo>
                  <a:pt x="135158" y="213365"/>
                  <a:pt x="133838" y="212045"/>
                  <a:pt x="132518" y="210724"/>
                </a:cubicBezTo>
                <a:cubicBezTo>
                  <a:pt x="132518" y="212045"/>
                  <a:pt x="132518" y="213365"/>
                  <a:pt x="132518" y="214685"/>
                </a:cubicBezTo>
                <a:cubicBezTo>
                  <a:pt x="133838" y="216005"/>
                  <a:pt x="135158" y="217326"/>
                  <a:pt x="136478" y="218646"/>
                </a:cubicBezTo>
                <a:cubicBezTo>
                  <a:pt x="136478" y="219966"/>
                  <a:pt x="135158" y="219966"/>
                  <a:pt x="135158" y="219966"/>
                </a:cubicBezTo>
                <a:cubicBezTo>
                  <a:pt x="133838" y="218646"/>
                  <a:pt x="132518" y="217326"/>
                  <a:pt x="132518" y="216005"/>
                </a:cubicBezTo>
                <a:cubicBezTo>
                  <a:pt x="131198" y="217326"/>
                  <a:pt x="131198" y="218646"/>
                  <a:pt x="131198" y="219966"/>
                </a:cubicBezTo>
                <a:cubicBezTo>
                  <a:pt x="132518" y="221286"/>
                  <a:pt x="132518" y="222607"/>
                  <a:pt x="133838" y="222607"/>
                </a:cubicBezTo>
                <a:cubicBezTo>
                  <a:pt x="135158" y="223927"/>
                  <a:pt x="133838" y="225247"/>
                  <a:pt x="133838" y="223927"/>
                </a:cubicBezTo>
                <a:cubicBezTo>
                  <a:pt x="132518" y="223927"/>
                  <a:pt x="131198" y="222607"/>
                  <a:pt x="131198" y="222607"/>
                </a:cubicBezTo>
                <a:cubicBezTo>
                  <a:pt x="131198" y="222607"/>
                  <a:pt x="131198" y="223927"/>
                  <a:pt x="131198" y="225247"/>
                </a:cubicBezTo>
                <a:cubicBezTo>
                  <a:pt x="131198" y="225247"/>
                  <a:pt x="132518" y="226567"/>
                  <a:pt x="133838" y="227887"/>
                </a:cubicBezTo>
                <a:cubicBezTo>
                  <a:pt x="133838" y="227887"/>
                  <a:pt x="133838" y="229208"/>
                  <a:pt x="132518" y="229208"/>
                </a:cubicBezTo>
                <a:cubicBezTo>
                  <a:pt x="132518" y="227887"/>
                  <a:pt x="131198" y="227887"/>
                  <a:pt x="131198" y="226567"/>
                </a:cubicBezTo>
                <a:cubicBezTo>
                  <a:pt x="129879" y="227887"/>
                  <a:pt x="129879" y="230528"/>
                  <a:pt x="129879" y="231848"/>
                </a:cubicBezTo>
                <a:cubicBezTo>
                  <a:pt x="129879" y="233168"/>
                  <a:pt x="131198" y="233168"/>
                  <a:pt x="131198" y="234489"/>
                </a:cubicBezTo>
                <a:cubicBezTo>
                  <a:pt x="129879" y="234489"/>
                  <a:pt x="129879" y="234489"/>
                  <a:pt x="129879" y="233168"/>
                </a:cubicBezTo>
                <a:cubicBezTo>
                  <a:pt x="129879" y="234489"/>
                  <a:pt x="128559" y="234489"/>
                  <a:pt x="128559" y="235809"/>
                </a:cubicBezTo>
                <a:cubicBezTo>
                  <a:pt x="129879" y="235809"/>
                  <a:pt x="129879" y="235809"/>
                  <a:pt x="129879" y="235809"/>
                </a:cubicBezTo>
                <a:cubicBezTo>
                  <a:pt x="131198" y="237129"/>
                  <a:pt x="129879" y="237129"/>
                  <a:pt x="129879" y="237129"/>
                </a:cubicBezTo>
                <a:cubicBezTo>
                  <a:pt x="128559" y="237129"/>
                  <a:pt x="128559" y="237129"/>
                  <a:pt x="128559" y="237129"/>
                </a:cubicBezTo>
                <a:cubicBezTo>
                  <a:pt x="128559" y="237129"/>
                  <a:pt x="128559" y="237129"/>
                  <a:pt x="128559" y="238449"/>
                </a:cubicBezTo>
                <a:cubicBezTo>
                  <a:pt x="128559" y="238449"/>
                  <a:pt x="129879" y="239769"/>
                  <a:pt x="129879" y="239769"/>
                </a:cubicBezTo>
                <a:cubicBezTo>
                  <a:pt x="131198" y="239769"/>
                  <a:pt x="129879" y="241090"/>
                  <a:pt x="129879" y="241090"/>
                </a:cubicBezTo>
                <a:cubicBezTo>
                  <a:pt x="128559" y="241090"/>
                  <a:pt x="128559" y="239769"/>
                  <a:pt x="128559" y="239769"/>
                </a:cubicBezTo>
                <a:cubicBezTo>
                  <a:pt x="127239" y="241090"/>
                  <a:pt x="127239" y="241090"/>
                  <a:pt x="127239" y="241090"/>
                </a:cubicBezTo>
                <a:cubicBezTo>
                  <a:pt x="128559" y="242410"/>
                  <a:pt x="128559" y="243730"/>
                  <a:pt x="128559" y="243730"/>
                </a:cubicBezTo>
                <a:cubicBezTo>
                  <a:pt x="129879" y="245050"/>
                  <a:pt x="128559" y="245050"/>
                  <a:pt x="128559" y="245050"/>
                </a:cubicBezTo>
                <a:cubicBezTo>
                  <a:pt x="127239" y="243730"/>
                  <a:pt x="127239" y="243730"/>
                  <a:pt x="127239" y="243730"/>
                </a:cubicBezTo>
                <a:cubicBezTo>
                  <a:pt x="127239" y="243730"/>
                  <a:pt x="127239" y="245050"/>
                  <a:pt x="125919" y="246371"/>
                </a:cubicBezTo>
                <a:cubicBezTo>
                  <a:pt x="127239" y="247691"/>
                  <a:pt x="127239" y="249011"/>
                  <a:pt x="128559" y="250331"/>
                </a:cubicBezTo>
                <a:cubicBezTo>
                  <a:pt x="128559" y="250331"/>
                  <a:pt x="127239" y="251651"/>
                  <a:pt x="127239" y="250331"/>
                </a:cubicBezTo>
                <a:cubicBezTo>
                  <a:pt x="125919" y="249011"/>
                  <a:pt x="125919" y="249011"/>
                  <a:pt x="125919" y="247691"/>
                </a:cubicBezTo>
                <a:cubicBezTo>
                  <a:pt x="124599" y="249011"/>
                  <a:pt x="124599" y="250331"/>
                  <a:pt x="124599" y="251651"/>
                </a:cubicBezTo>
                <a:cubicBezTo>
                  <a:pt x="121959" y="254292"/>
                  <a:pt x="118000" y="251651"/>
                  <a:pt x="119320" y="249011"/>
                </a:cubicBezTo>
                <a:cubicBezTo>
                  <a:pt x="124599" y="237129"/>
                  <a:pt x="125919" y="222607"/>
                  <a:pt x="127239" y="210724"/>
                </a:cubicBezTo>
                <a:cubicBezTo>
                  <a:pt x="129879" y="194882"/>
                  <a:pt x="135158" y="180359"/>
                  <a:pt x="140437" y="167157"/>
                </a:cubicBezTo>
                <a:cubicBezTo>
                  <a:pt x="145717" y="146034"/>
                  <a:pt x="150996" y="126230"/>
                  <a:pt x="154956" y="106427"/>
                </a:cubicBezTo>
                <a:cubicBezTo>
                  <a:pt x="158915" y="89264"/>
                  <a:pt x="161555" y="70781"/>
                  <a:pt x="158915" y="53618"/>
                </a:cubicBezTo>
                <a:cubicBezTo>
                  <a:pt x="157595" y="40416"/>
                  <a:pt x="153636" y="27214"/>
                  <a:pt x="145717" y="16652"/>
                </a:cubicBezTo>
                <a:cubicBezTo>
                  <a:pt x="141757" y="12691"/>
                  <a:pt x="137798" y="7411"/>
                  <a:pt x="132518" y="6090"/>
                </a:cubicBezTo>
                <a:cubicBezTo>
                  <a:pt x="127239" y="3450"/>
                  <a:pt x="116680" y="3450"/>
                  <a:pt x="114040" y="10051"/>
                </a:cubicBezTo>
                <a:cubicBezTo>
                  <a:pt x="114040" y="11371"/>
                  <a:pt x="114040" y="11371"/>
                  <a:pt x="114040" y="11371"/>
                </a:cubicBezTo>
                <a:cubicBezTo>
                  <a:pt x="115360" y="11371"/>
                  <a:pt x="115360" y="11371"/>
                  <a:pt x="115360" y="10051"/>
                </a:cubicBezTo>
                <a:cubicBezTo>
                  <a:pt x="116680" y="10051"/>
                  <a:pt x="116680" y="11371"/>
                  <a:pt x="116680" y="11371"/>
                </a:cubicBezTo>
                <a:cubicBezTo>
                  <a:pt x="116680" y="11371"/>
                  <a:pt x="115360" y="12691"/>
                  <a:pt x="115360" y="12691"/>
                </a:cubicBezTo>
                <a:cubicBezTo>
                  <a:pt x="115360" y="14012"/>
                  <a:pt x="115360" y="14012"/>
                  <a:pt x="115360" y="15332"/>
                </a:cubicBezTo>
                <a:cubicBezTo>
                  <a:pt x="115360" y="14012"/>
                  <a:pt x="116680" y="14012"/>
                  <a:pt x="116680" y="14012"/>
                </a:cubicBezTo>
                <a:cubicBezTo>
                  <a:pt x="116680" y="12691"/>
                  <a:pt x="118000" y="14012"/>
                  <a:pt x="118000" y="15332"/>
                </a:cubicBezTo>
                <a:cubicBezTo>
                  <a:pt x="116680" y="15332"/>
                  <a:pt x="116680" y="15332"/>
                  <a:pt x="116680" y="16652"/>
                </a:cubicBezTo>
                <a:cubicBezTo>
                  <a:pt x="116680" y="16652"/>
                  <a:pt x="116680" y="17972"/>
                  <a:pt x="116680" y="19293"/>
                </a:cubicBezTo>
                <a:cubicBezTo>
                  <a:pt x="116680" y="17972"/>
                  <a:pt x="118000" y="17972"/>
                  <a:pt x="118000" y="17972"/>
                </a:cubicBezTo>
                <a:cubicBezTo>
                  <a:pt x="119320" y="16652"/>
                  <a:pt x="119320" y="17972"/>
                  <a:pt x="119320" y="19293"/>
                </a:cubicBezTo>
                <a:cubicBezTo>
                  <a:pt x="118000" y="19293"/>
                  <a:pt x="118000" y="19293"/>
                  <a:pt x="116680" y="20613"/>
                </a:cubicBezTo>
                <a:cubicBezTo>
                  <a:pt x="116680" y="20613"/>
                  <a:pt x="116680" y="20613"/>
                  <a:pt x="118000" y="21933"/>
                </a:cubicBezTo>
                <a:cubicBezTo>
                  <a:pt x="118000" y="21933"/>
                  <a:pt x="118000" y="20613"/>
                  <a:pt x="118000" y="20613"/>
                </a:cubicBezTo>
                <a:cubicBezTo>
                  <a:pt x="119320" y="20613"/>
                  <a:pt x="119320" y="20613"/>
                  <a:pt x="119320" y="21933"/>
                </a:cubicBezTo>
                <a:cubicBezTo>
                  <a:pt x="119320" y="21933"/>
                  <a:pt x="118000" y="23253"/>
                  <a:pt x="118000" y="23253"/>
                </a:cubicBezTo>
                <a:cubicBezTo>
                  <a:pt x="118000" y="24573"/>
                  <a:pt x="118000" y="24573"/>
                  <a:pt x="118000" y="25894"/>
                </a:cubicBezTo>
                <a:cubicBezTo>
                  <a:pt x="118000" y="25894"/>
                  <a:pt x="118000" y="25894"/>
                  <a:pt x="119320" y="24573"/>
                </a:cubicBezTo>
                <a:cubicBezTo>
                  <a:pt x="119320" y="24573"/>
                  <a:pt x="120640" y="25894"/>
                  <a:pt x="119320" y="25894"/>
                </a:cubicBezTo>
                <a:cubicBezTo>
                  <a:pt x="119320" y="27214"/>
                  <a:pt x="118000" y="27214"/>
                  <a:pt x="118000" y="27214"/>
                </a:cubicBezTo>
                <a:cubicBezTo>
                  <a:pt x="118000" y="27214"/>
                  <a:pt x="118000" y="28534"/>
                  <a:pt x="118000" y="28534"/>
                </a:cubicBezTo>
                <a:cubicBezTo>
                  <a:pt x="119320" y="28534"/>
                  <a:pt x="119320" y="28534"/>
                  <a:pt x="120640" y="28534"/>
                </a:cubicBezTo>
                <a:cubicBezTo>
                  <a:pt x="120640" y="28534"/>
                  <a:pt x="120640" y="29854"/>
                  <a:pt x="120640" y="29854"/>
                </a:cubicBezTo>
                <a:cubicBezTo>
                  <a:pt x="119320" y="29854"/>
                  <a:pt x="119320" y="29854"/>
                  <a:pt x="118000" y="29854"/>
                </a:cubicBezTo>
                <a:cubicBezTo>
                  <a:pt x="118000" y="31174"/>
                  <a:pt x="118000" y="32495"/>
                  <a:pt x="118000" y="32495"/>
                </a:cubicBezTo>
                <a:cubicBezTo>
                  <a:pt x="119320" y="32495"/>
                  <a:pt x="119320" y="32495"/>
                  <a:pt x="120640" y="32495"/>
                </a:cubicBezTo>
                <a:cubicBezTo>
                  <a:pt x="120640" y="32495"/>
                  <a:pt x="120640" y="33815"/>
                  <a:pt x="120640" y="33815"/>
                </a:cubicBezTo>
                <a:cubicBezTo>
                  <a:pt x="119320" y="33815"/>
                  <a:pt x="119320" y="33815"/>
                  <a:pt x="118000" y="33815"/>
                </a:cubicBezTo>
                <a:cubicBezTo>
                  <a:pt x="118000" y="35135"/>
                  <a:pt x="118000" y="36455"/>
                  <a:pt x="118000" y="37776"/>
                </a:cubicBezTo>
                <a:cubicBezTo>
                  <a:pt x="118000" y="37776"/>
                  <a:pt x="118000" y="37776"/>
                  <a:pt x="119320" y="37776"/>
                </a:cubicBezTo>
                <a:cubicBezTo>
                  <a:pt x="120640" y="37776"/>
                  <a:pt x="120640" y="39096"/>
                  <a:pt x="119320" y="39096"/>
                </a:cubicBezTo>
                <a:cubicBezTo>
                  <a:pt x="119320" y="39096"/>
                  <a:pt x="119320" y="39096"/>
                  <a:pt x="118000" y="39096"/>
                </a:cubicBezTo>
                <a:cubicBezTo>
                  <a:pt x="118000" y="40416"/>
                  <a:pt x="118000" y="41736"/>
                  <a:pt x="118000" y="43056"/>
                </a:cubicBezTo>
                <a:cubicBezTo>
                  <a:pt x="119320" y="41736"/>
                  <a:pt x="119320" y="41736"/>
                  <a:pt x="120640" y="41736"/>
                </a:cubicBezTo>
                <a:cubicBezTo>
                  <a:pt x="120640" y="41736"/>
                  <a:pt x="120640" y="43056"/>
                  <a:pt x="120640" y="43056"/>
                </a:cubicBezTo>
                <a:cubicBezTo>
                  <a:pt x="119320" y="43056"/>
                  <a:pt x="119320" y="43056"/>
                  <a:pt x="118000" y="44377"/>
                </a:cubicBezTo>
                <a:cubicBezTo>
                  <a:pt x="118000" y="44377"/>
                  <a:pt x="118000" y="45697"/>
                  <a:pt x="118000" y="45697"/>
                </a:cubicBezTo>
                <a:cubicBezTo>
                  <a:pt x="119320" y="45697"/>
                  <a:pt x="120640" y="45697"/>
                  <a:pt x="120640" y="45697"/>
                </a:cubicBezTo>
                <a:cubicBezTo>
                  <a:pt x="121959" y="45697"/>
                  <a:pt x="121959" y="47017"/>
                  <a:pt x="120640" y="47017"/>
                </a:cubicBezTo>
                <a:cubicBezTo>
                  <a:pt x="120640" y="47017"/>
                  <a:pt x="119320" y="47017"/>
                  <a:pt x="118000" y="47017"/>
                </a:cubicBezTo>
                <a:cubicBezTo>
                  <a:pt x="118000" y="48337"/>
                  <a:pt x="118000" y="49658"/>
                  <a:pt x="118000" y="49658"/>
                </a:cubicBezTo>
                <a:cubicBezTo>
                  <a:pt x="118000" y="49658"/>
                  <a:pt x="119320" y="49658"/>
                  <a:pt x="119320" y="49658"/>
                </a:cubicBezTo>
                <a:cubicBezTo>
                  <a:pt x="120640" y="49658"/>
                  <a:pt x="120640" y="50978"/>
                  <a:pt x="120640" y="50978"/>
                </a:cubicBezTo>
                <a:cubicBezTo>
                  <a:pt x="119320" y="50978"/>
                  <a:pt x="119320" y="50978"/>
                  <a:pt x="118000" y="52298"/>
                </a:cubicBezTo>
                <a:cubicBezTo>
                  <a:pt x="118000" y="53618"/>
                  <a:pt x="118000" y="54938"/>
                  <a:pt x="118000" y="54938"/>
                </a:cubicBezTo>
                <a:cubicBezTo>
                  <a:pt x="119320" y="54938"/>
                  <a:pt x="119320" y="54938"/>
                  <a:pt x="120640" y="54938"/>
                </a:cubicBezTo>
                <a:cubicBezTo>
                  <a:pt x="120640" y="53618"/>
                  <a:pt x="121959" y="54938"/>
                  <a:pt x="120640" y="56259"/>
                </a:cubicBezTo>
                <a:cubicBezTo>
                  <a:pt x="120640" y="56259"/>
                  <a:pt x="119320" y="56259"/>
                  <a:pt x="118000" y="57579"/>
                </a:cubicBezTo>
                <a:cubicBezTo>
                  <a:pt x="118000" y="57579"/>
                  <a:pt x="118000" y="57579"/>
                  <a:pt x="118000" y="58899"/>
                </a:cubicBezTo>
                <a:cubicBezTo>
                  <a:pt x="119320" y="58899"/>
                  <a:pt x="120640" y="58899"/>
                  <a:pt x="120640" y="57579"/>
                </a:cubicBezTo>
                <a:cubicBezTo>
                  <a:pt x="121959" y="57579"/>
                  <a:pt x="121959" y="58899"/>
                  <a:pt x="121959" y="58899"/>
                </a:cubicBezTo>
                <a:cubicBezTo>
                  <a:pt x="120640" y="60219"/>
                  <a:pt x="119320" y="60219"/>
                  <a:pt x="118000" y="60219"/>
                </a:cubicBezTo>
                <a:cubicBezTo>
                  <a:pt x="118000" y="60219"/>
                  <a:pt x="118000" y="61540"/>
                  <a:pt x="119320" y="62860"/>
                </a:cubicBezTo>
                <a:cubicBezTo>
                  <a:pt x="119320" y="62860"/>
                  <a:pt x="120640" y="62860"/>
                  <a:pt x="121959" y="62860"/>
                </a:cubicBezTo>
                <a:cubicBezTo>
                  <a:pt x="121959" y="62860"/>
                  <a:pt x="121959" y="64180"/>
                  <a:pt x="121959" y="64180"/>
                </a:cubicBezTo>
                <a:cubicBezTo>
                  <a:pt x="120640" y="64180"/>
                  <a:pt x="119320" y="64180"/>
                  <a:pt x="119320" y="64180"/>
                </a:cubicBezTo>
                <a:cubicBezTo>
                  <a:pt x="119320" y="65500"/>
                  <a:pt x="119320" y="65500"/>
                  <a:pt x="119320" y="66820"/>
                </a:cubicBezTo>
                <a:cubicBezTo>
                  <a:pt x="119320" y="65500"/>
                  <a:pt x="120640" y="65500"/>
                  <a:pt x="121959" y="65500"/>
                </a:cubicBezTo>
                <a:cubicBezTo>
                  <a:pt x="121959" y="66820"/>
                  <a:pt x="121959" y="66820"/>
                  <a:pt x="120640" y="66820"/>
                </a:cubicBezTo>
                <a:cubicBezTo>
                  <a:pt x="120640" y="66820"/>
                  <a:pt x="119320" y="66820"/>
                  <a:pt x="119320" y="68141"/>
                </a:cubicBezTo>
                <a:cubicBezTo>
                  <a:pt x="119320" y="68141"/>
                  <a:pt x="119320" y="69461"/>
                  <a:pt x="119320" y="69461"/>
                </a:cubicBezTo>
                <a:cubicBezTo>
                  <a:pt x="120640" y="69461"/>
                  <a:pt x="121959" y="69461"/>
                  <a:pt x="121959" y="69461"/>
                </a:cubicBezTo>
                <a:cubicBezTo>
                  <a:pt x="123279" y="69461"/>
                  <a:pt x="123279" y="70781"/>
                  <a:pt x="121959" y="70781"/>
                </a:cubicBezTo>
                <a:cubicBezTo>
                  <a:pt x="121959" y="70781"/>
                  <a:pt x="120640" y="70781"/>
                  <a:pt x="119320" y="70781"/>
                </a:cubicBezTo>
                <a:cubicBezTo>
                  <a:pt x="119320" y="72101"/>
                  <a:pt x="119320" y="73421"/>
                  <a:pt x="119320" y="73421"/>
                </a:cubicBezTo>
                <a:cubicBezTo>
                  <a:pt x="120640" y="73421"/>
                  <a:pt x="120640" y="73421"/>
                  <a:pt x="121959" y="73421"/>
                </a:cubicBezTo>
                <a:cubicBezTo>
                  <a:pt x="123279" y="73421"/>
                  <a:pt x="123279" y="74742"/>
                  <a:pt x="121959" y="74742"/>
                </a:cubicBezTo>
                <a:cubicBezTo>
                  <a:pt x="120640" y="74742"/>
                  <a:pt x="120640" y="74742"/>
                  <a:pt x="119320" y="74742"/>
                </a:cubicBezTo>
                <a:cubicBezTo>
                  <a:pt x="119320" y="76062"/>
                  <a:pt x="119320" y="77382"/>
                  <a:pt x="119320" y="77382"/>
                </a:cubicBezTo>
                <a:cubicBezTo>
                  <a:pt x="120640" y="77382"/>
                  <a:pt x="120640" y="77382"/>
                  <a:pt x="121959" y="77382"/>
                </a:cubicBezTo>
                <a:cubicBezTo>
                  <a:pt x="123279" y="77382"/>
                  <a:pt x="123279" y="78702"/>
                  <a:pt x="121959" y="78702"/>
                </a:cubicBezTo>
                <a:cubicBezTo>
                  <a:pt x="121959" y="78702"/>
                  <a:pt x="120640" y="78702"/>
                  <a:pt x="120640" y="78702"/>
                </a:cubicBezTo>
                <a:cubicBezTo>
                  <a:pt x="120640" y="80023"/>
                  <a:pt x="120640" y="80023"/>
                  <a:pt x="120640" y="80023"/>
                </a:cubicBezTo>
                <a:cubicBezTo>
                  <a:pt x="120640" y="80023"/>
                  <a:pt x="121959" y="80023"/>
                  <a:pt x="123279" y="80023"/>
                </a:cubicBezTo>
                <a:cubicBezTo>
                  <a:pt x="123279" y="80023"/>
                  <a:pt x="123279" y="81343"/>
                  <a:pt x="123279" y="81343"/>
                </a:cubicBezTo>
                <a:cubicBezTo>
                  <a:pt x="121959" y="81343"/>
                  <a:pt x="120640" y="81343"/>
                  <a:pt x="120640" y="81343"/>
                </a:cubicBezTo>
                <a:cubicBezTo>
                  <a:pt x="120640" y="82663"/>
                  <a:pt x="120640" y="82663"/>
                  <a:pt x="120640" y="83983"/>
                </a:cubicBezTo>
                <a:cubicBezTo>
                  <a:pt x="120640" y="83983"/>
                  <a:pt x="121959" y="82663"/>
                  <a:pt x="121959" y="82663"/>
                </a:cubicBezTo>
                <a:cubicBezTo>
                  <a:pt x="123279" y="82663"/>
                  <a:pt x="123279" y="83983"/>
                  <a:pt x="123279" y="83983"/>
                </a:cubicBezTo>
                <a:cubicBezTo>
                  <a:pt x="121959" y="83983"/>
                  <a:pt x="120640" y="85303"/>
                  <a:pt x="120640" y="85303"/>
                </a:cubicBezTo>
                <a:cubicBezTo>
                  <a:pt x="120640" y="86624"/>
                  <a:pt x="120640" y="86624"/>
                  <a:pt x="120640" y="87944"/>
                </a:cubicBezTo>
                <a:cubicBezTo>
                  <a:pt x="121959" y="86624"/>
                  <a:pt x="121959" y="87944"/>
                  <a:pt x="121959" y="89264"/>
                </a:cubicBezTo>
                <a:cubicBezTo>
                  <a:pt x="120640" y="89264"/>
                  <a:pt x="120640" y="89264"/>
                  <a:pt x="120640" y="89264"/>
                </a:cubicBezTo>
                <a:cubicBezTo>
                  <a:pt x="120640" y="89264"/>
                  <a:pt x="120640" y="89264"/>
                  <a:pt x="120640" y="90584"/>
                </a:cubicBezTo>
                <a:cubicBezTo>
                  <a:pt x="120640" y="90584"/>
                  <a:pt x="121959" y="90584"/>
                  <a:pt x="121959" y="90584"/>
                </a:cubicBezTo>
                <a:cubicBezTo>
                  <a:pt x="123279" y="90584"/>
                  <a:pt x="123279" y="91905"/>
                  <a:pt x="121959" y="91905"/>
                </a:cubicBezTo>
                <a:cubicBezTo>
                  <a:pt x="121959" y="91905"/>
                  <a:pt x="120640" y="91905"/>
                  <a:pt x="119320" y="91905"/>
                </a:cubicBezTo>
                <a:cubicBezTo>
                  <a:pt x="119320" y="93225"/>
                  <a:pt x="119320" y="93225"/>
                  <a:pt x="119320" y="93225"/>
                </a:cubicBezTo>
                <a:cubicBezTo>
                  <a:pt x="120640" y="93225"/>
                  <a:pt x="121959" y="93225"/>
                  <a:pt x="121959" y="93225"/>
                </a:cubicBezTo>
                <a:cubicBezTo>
                  <a:pt x="123279" y="91905"/>
                  <a:pt x="123279" y="93225"/>
                  <a:pt x="123279" y="94545"/>
                </a:cubicBezTo>
                <a:cubicBezTo>
                  <a:pt x="121959" y="94545"/>
                  <a:pt x="120640" y="94545"/>
                  <a:pt x="119320" y="94545"/>
                </a:cubicBezTo>
                <a:cubicBezTo>
                  <a:pt x="119320" y="95865"/>
                  <a:pt x="119320" y="95865"/>
                  <a:pt x="119320" y="97185"/>
                </a:cubicBezTo>
                <a:cubicBezTo>
                  <a:pt x="120640" y="97185"/>
                  <a:pt x="121959" y="95865"/>
                  <a:pt x="121959" y="95865"/>
                </a:cubicBezTo>
                <a:cubicBezTo>
                  <a:pt x="123279" y="95865"/>
                  <a:pt x="123279" y="97185"/>
                  <a:pt x="123279" y="97185"/>
                </a:cubicBezTo>
                <a:cubicBezTo>
                  <a:pt x="121959" y="97185"/>
                  <a:pt x="120640" y="98506"/>
                  <a:pt x="119320" y="98506"/>
                </a:cubicBezTo>
                <a:cubicBezTo>
                  <a:pt x="119320" y="98506"/>
                  <a:pt x="119320" y="99826"/>
                  <a:pt x="119320" y="101146"/>
                </a:cubicBezTo>
                <a:cubicBezTo>
                  <a:pt x="120640" y="101146"/>
                  <a:pt x="120640" y="99826"/>
                  <a:pt x="121959" y="99826"/>
                </a:cubicBezTo>
                <a:cubicBezTo>
                  <a:pt x="121959" y="99826"/>
                  <a:pt x="123279" y="101146"/>
                  <a:pt x="121959" y="101146"/>
                </a:cubicBezTo>
                <a:cubicBezTo>
                  <a:pt x="120640" y="101146"/>
                  <a:pt x="120640" y="102466"/>
                  <a:pt x="119320" y="102466"/>
                </a:cubicBezTo>
                <a:cubicBezTo>
                  <a:pt x="119320" y="103787"/>
                  <a:pt x="119320" y="103787"/>
                  <a:pt x="119320" y="105107"/>
                </a:cubicBezTo>
                <a:cubicBezTo>
                  <a:pt x="119320" y="105107"/>
                  <a:pt x="120640" y="105107"/>
                  <a:pt x="121959" y="105107"/>
                </a:cubicBezTo>
                <a:cubicBezTo>
                  <a:pt x="121959" y="105107"/>
                  <a:pt x="121959" y="106427"/>
                  <a:pt x="121959" y="106427"/>
                </a:cubicBezTo>
                <a:cubicBezTo>
                  <a:pt x="120640" y="106427"/>
                  <a:pt x="119320" y="106427"/>
                  <a:pt x="119320" y="106427"/>
                </a:cubicBezTo>
                <a:cubicBezTo>
                  <a:pt x="119320" y="107747"/>
                  <a:pt x="118000" y="109067"/>
                  <a:pt x="118000" y="109067"/>
                </a:cubicBezTo>
                <a:cubicBezTo>
                  <a:pt x="119320" y="109067"/>
                  <a:pt x="120640" y="109067"/>
                  <a:pt x="121959" y="109067"/>
                </a:cubicBezTo>
                <a:cubicBezTo>
                  <a:pt x="121959" y="109067"/>
                  <a:pt x="121959" y="110388"/>
                  <a:pt x="121959" y="110388"/>
                </a:cubicBezTo>
                <a:cubicBezTo>
                  <a:pt x="120640" y="110388"/>
                  <a:pt x="119320" y="110388"/>
                  <a:pt x="118000" y="110388"/>
                </a:cubicBezTo>
                <a:cubicBezTo>
                  <a:pt x="118000" y="111708"/>
                  <a:pt x="118000" y="113028"/>
                  <a:pt x="118000" y="113028"/>
                </a:cubicBezTo>
                <a:cubicBezTo>
                  <a:pt x="119320" y="113028"/>
                  <a:pt x="120640" y="113028"/>
                  <a:pt x="120640" y="113028"/>
                </a:cubicBezTo>
                <a:cubicBezTo>
                  <a:pt x="121959" y="113028"/>
                  <a:pt x="121959" y="114348"/>
                  <a:pt x="120640" y="114348"/>
                </a:cubicBezTo>
                <a:cubicBezTo>
                  <a:pt x="120640" y="114348"/>
                  <a:pt x="119320" y="114348"/>
                  <a:pt x="118000" y="114348"/>
                </a:cubicBezTo>
                <a:cubicBezTo>
                  <a:pt x="118000" y="115669"/>
                  <a:pt x="118000" y="116989"/>
                  <a:pt x="118000" y="118309"/>
                </a:cubicBezTo>
                <a:cubicBezTo>
                  <a:pt x="118000" y="118309"/>
                  <a:pt x="119320" y="118309"/>
                  <a:pt x="120640" y="118309"/>
                </a:cubicBezTo>
                <a:cubicBezTo>
                  <a:pt x="120640" y="118309"/>
                  <a:pt x="120640" y="119629"/>
                  <a:pt x="120640" y="119629"/>
                </a:cubicBezTo>
                <a:cubicBezTo>
                  <a:pt x="119320" y="119629"/>
                  <a:pt x="118000" y="119629"/>
                  <a:pt x="118000" y="119629"/>
                </a:cubicBezTo>
                <a:cubicBezTo>
                  <a:pt x="116680" y="119629"/>
                  <a:pt x="116680" y="119629"/>
                  <a:pt x="116680" y="120949"/>
                </a:cubicBezTo>
                <a:cubicBezTo>
                  <a:pt x="116680" y="120949"/>
                  <a:pt x="116680" y="122270"/>
                  <a:pt x="116680" y="122270"/>
                </a:cubicBezTo>
                <a:cubicBezTo>
                  <a:pt x="118000" y="122270"/>
                  <a:pt x="118000" y="122270"/>
                  <a:pt x="119320" y="122270"/>
                </a:cubicBezTo>
                <a:cubicBezTo>
                  <a:pt x="120640" y="122270"/>
                  <a:pt x="120640" y="123590"/>
                  <a:pt x="120640" y="123590"/>
                </a:cubicBezTo>
                <a:cubicBezTo>
                  <a:pt x="119320" y="123590"/>
                  <a:pt x="118000" y="123590"/>
                  <a:pt x="116680" y="123590"/>
                </a:cubicBezTo>
                <a:cubicBezTo>
                  <a:pt x="116680" y="124910"/>
                  <a:pt x="116680" y="124910"/>
                  <a:pt x="116680" y="126230"/>
                </a:cubicBezTo>
                <a:cubicBezTo>
                  <a:pt x="116680" y="126230"/>
                  <a:pt x="116680" y="126230"/>
                  <a:pt x="119320" y="126230"/>
                </a:cubicBezTo>
                <a:cubicBezTo>
                  <a:pt x="120640" y="126230"/>
                  <a:pt x="120640" y="127550"/>
                  <a:pt x="119320" y="127550"/>
                </a:cubicBezTo>
                <a:cubicBezTo>
                  <a:pt x="119320" y="127550"/>
                  <a:pt x="119320" y="127550"/>
                  <a:pt x="116680" y="127550"/>
                </a:cubicBezTo>
                <a:cubicBezTo>
                  <a:pt x="115360" y="128871"/>
                  <a:pt x="115360" y="130191"/>
                  <a:pt x="115360" y="130191"/>
                </a:cubicBezTo>
                <a:cubicBezTo>
                  <a:pt x="115360" y="130191"/>
                  <a:pt x="115360" y="130191"/>
                  <a:pt x="119320" y="130191"/>
                </a:cubicBezTo>
                <a:cubicBezTo>
                  <a:pt x="119320" y="130191"/>
                  <a:pt x="119320" y="131511"/>
                  <a:pt x="119320" y="131511"/>
                </a:cubicBezTo>
                <a:cubicBezTo>
                  <a:pt x="119320" y="131511"/>
                  <a:pt x="119320" y="131511"/>
                  <a:pt x="115360" y="131511"/>
                </a:cubicBezTo>
                <a:cubicBezTo>
                  <a:pt x="115360" y="132831"/>
                  <a:pt x="115360" y="134152"/>
                  <a:pt x="115360" y="135472"/>
                </a:cubicBezTo>
                <a:cubicBezTo>
                  <a:pt x="115360" y="135472"/>
                  <a:pt x="115360" y="135472"/>
                  <a:pt x="118000" y="135472"/>
                </a:cubicBezTo>
                <a:cubicBezTo>
                  <a:pt x="118000" y="135472"/>
                  <a:pt x="118000" y="136792"/>
                  <a:pt x="118000" y="136792"/>
                </a:cubicBezTo>
                <a:cubicBezTo>
                  <a:pt x="118000" y="136792"/>
                  <a:pt x="118000" y="136792"/>
                  <a:pt x="115360" y="136792"/>
                </a:cubicBezTo>
                <a:cubicBezTo>
                  <a:pt x="115360" y="136792"/>
                  <a:pt x="115360" y="138112"/>
                  <a:pt x="114040" y="138112"/>
                </a:cubicBezTo>
                <a:cubicBezTo>
                  <a:pt x="115360" y="138112"/>
                  <a:pt x="116680" y="138112"/>
                  <a:pt x="116680" y="138112"/>
                </a:cubicBezTo>
                <a:cubicBezTo>
                  <a:pt x="118000" y="138112"/>
                  <a:pt x="118000" y="139432"/>
                  <a:pt x="116680" y="139432"/>
                </a:cubicBezTo>
                <a:cubicBezTo>
                  <a:pt x="116680" y="139432"/>
                  <a:pt x="115360" y="139432"/>
                  <a:pt x="114040" y="139432"/>
                </a:cubicBezTo>
                <a:cubicBezTo>
                  <a:pt x="114040" y="140753"/>
                  <a:pt x="114040" y="140753"/>
                  <a:pt x="114040" y="142073"/>
                </a:cubicBezTo>
                <a:cubicBezTo>
                  <a:pt x="115360" y="142073"/>
                  <a:pt x="115360" y="142073"/>
                  <a:pt x="116680" y="142073"/>
                </a:cubicBezTo>
                <a:cubicBezTo>
                  <a:pt x="116680" y="142073"/>
                  <a:pt x="116680" y="143393"/>
                  <a:pt x="116680" y="143393"/>
                </a:cubicBezTo>
                <a:cubicBezTo>
                  <a:pt x="115360" y="143393"/>
                  <a:pt x="115360" y="143393"/>
                  <a:pt x="114040" y="143393"/>
                </a:cubicBezTo>
                <a:cubicBezTo>
                  <a:pt x="114040" y="143393"/>
                  <a:pt x="114040" y="144713"/>
                  <a:pt x="114040" y="144713"/>
                </a:cubicBezTo>
                <a:cubicBezTo>
                  <a:pt x="114040" y="144713"/>
                  <a:pt x="114040" y="144713"/>
                  <a:pt x="116680" y="144713"/>
                </a:cubicBezTo>
                <a:cubicBezTo>
                  <a:pt x="118000" y="144713"/>
                  <a:pt x="118000" y="146034"/>
                  <a:pt x="116680" y="146034"/>
                </a:cubicBezTo>
                <a:cubicBezTo>
                  <a:pt x="116680" y="146034"/>
                  <a:pt x="116680" y="146034"/>
                  <a:pt x="114040" y="146034"/>
                </a:cubicBezTo>
                <a:cubicBezTo>
                  <a:pt x="114040" y="147354"/>
                  <a:pt x="114040" y="148674"/>
                  <a:pt x="112721" y="149994"/>
                </a:cubicBezTo>
                <a:cubicBezTo>
                  <a:pt x="114040" y="149994"/>
                  <a:pt x="115360" y="149994"/>
                  <a:pt x="115360" y="149994"/>
                </a:cubicBezTo>
                <a:cubicBezTo>
                  <a:pt x="116680" y="149994"/>
                  <a:pt x="115360" y="151314"/>
                  <a:pt x="115360" y="151314"/>
                </a:cubicBezTo>
                <a:cubicBezTo>
                  <a:pt x="114040" y="151314"/>
                  <a:pt x="114040" y="151314"/>
                  <a:pt x="112721" y="151314"/>
                </a:cubicBezTo>
                <a:cubicBezTo>
                  <a:pt x="112721" y="151314"/>
                  <a:pt x="112721" y="151314"/>
                  <a:pt x="112721" y="152635"/>
                </a:cubicBezTo>
                <a:cubicBezTo>
                  <a:pt x="112721" y="152635"/>
                  <a:pt x="112721" y="152635"/>
                  <a:pt x="116680" y="152635"/>
                </a:cubicBezTo>
                <a:cubicBezTo>
                  <a:pt x="116680" y="152635"/>
                  <a:pt x="116680" y="153955"/>
                  <a:pt x="116680" y="153955"/>
                </a:cubicBezTo>
                <a:cubicBezTo>
                  <a:pt x="116680" y="153955"/>
                  <a:pt x="116680" y="153955"/>
                  <a:pt x="112721" y="153955"/>
                </a:cubicBezTo>
                <a:cubicBezTo>
                  <a:pt x="112721" y="155275"/>
                  <a:pt x="112721" y="156595"/>
                  <a:pt x="112721" y="156595"/>
                </a:cubicBezTo>
                <a:cubicBezTo>
                  <a:pt x="114040" y="156595"/>
                  <a:pt x="114040" y="156595"/>
                  <a:pt x="115360" y="156595"/>
                </a:cubicBezTo>
                <a:cubicBezTo>
                  <a:pt x="115360" y="157916"/>
                  <a:pt x="115360" y="159236"/>
                  <a:pt x="114040" y="157916"/>
                </a:cubicBezTo>
                <a:cubicBezTo>
                  <a:pt x="114040" y="157916"/>
                  <a:pt x="112721" y="157916"/>
                  <a:pt x="112721" y="157916"/>
                </a:cubicBezTo>
                <a:cubicBezTo>
                  <a:pt x="112721" y="159236"/>
                  <a:pt x="112721" y="159236"/>
                  <a:pt x="112721" y="160556"/>
                </a:cubicBezTo>
                <a:cubicBezTo>
                  <a:pt x="112721" y="160556"/>
                  <a:pt x="114040" y="160556"/>
                  <a:pt x="115360" y="160556"/>
                </a:cubicBezTo>
                <a:cubicBezTo>
                  <a:pt x="116680" y="160556"/>
                  <a:pt x="116680" y="161876"/>
                  <a:pt x="115360" y="161876"/>
                </a:cubicBezTo>
                <a:cubicBezTo>
                  <a:pt x="114040" y="161876"/>
                  <a:pt x="112721" y="161876"/>
                  <a:pt x="112721" y="161876"/>
                </a:cubicBezTo>
                <a:cubicBezTo>
                  <a:pt x="112721" y="163196"/>
                  <a:pt x="112721" y="163196"/>
                  <a:pt x="112721" y="164517"/>
                </a:cubicBezTo>
                <a:cubicBezTo>
                  <a:pt x="112721" y="164517"/>
                  <a:pt x="114040" y="165837"/>
                  <a:pt x="114040" y="165837"/>
                </a:cubicBezTo>
                <a:cubicBezTo>
                  <a:pt x="115360" y="165837"/>
                  <a:pt x="114040" y="167157"/>
                  <a:pt x="114040" y="167157"/>
                </a:cubicBezTo>
                <a:cubicBezTo>
                  <a:pt x="112721" y="165837"/>
                  <a:pt x="112721" y="165837"/>
                  <a:pt x="112721" y="165837"/>
                </a:cubicBezTo>
                <a:cubicBezTo>
                  <a:pt x="111401" y="167157"/>
                  <a:pt x="111401" y="168477"/>
                  <a:pt x="111401" y="168477"/>
                </a:cubicBezTo>
                <a:cubicBezTo>
                  <a:pt x="111401" y="168477"/>
                  <a:pt x="111401" y="168477"/>
                  <a:pt x="114040" y="168477"/>
                </a:cubicBezTo>
                <a:cubicBezTo>
                  <a:pt x="115360" y="168477"/>
                  <a:pt x="115360" y="169798"/>
                  <a:pt x="114040" y="169798"/>
                </a:cubicBezTo>
                <a:cubicBezTo>
                  <a:pt x="114040" y="169798"/>
                  <a:pt x="114040" y="169798"/>
                  <a:pt x="111401" y="169798"/>
                </a:cubicBezTo>
                <a:cubicBezTo>
                  <a:pt x="111401" y="171118"/>
                  <a:pt x="111401" y="172438"/>
                  <a:pt x="111401" y="172438"/>
                </a:cubicBezTo>
                <a:cubicBezTo>
                  <a:pt x="112721" y="172438"/>
                  <a:pt x="114040" y="173758"/>
                  <a:pt x="114040" y="173758"/>
                </a:cubicBezTo>
                <a:cubicBezTo>
                  <a:pt x="115360" y="173758"/>
                  <a:pt x="115360" y="175078"/>
                  <a:pt x="114040" y="175078"/>
                </a:cubicBezTo>
                <a:cubicBezTo>
                  <a:pt x="114040" y="173758"/>
                  <a:pt x="112721" y="173758"/>
                  <a:pt x="111401" y="173758"/>
                </a:cubicBezTo>
                <a:cubicBezTo>
                  <a:pt x="111401" y="175078"/>
                  <a:pt x="111401" y="176399"/>
                  <a:pt x="111401" y="177719"/>
                </a:cubicBezTo>
                <a:cubicBezTo>
                  <a:pt x="112721" y="177719"/>
                  <a:pt x="114040" y="177719"/>
                  <a:pt x="115360" y="177719"/>
                </a:cubicBezTo>
                <a:cubicBezTo>
                  <a:pt x="116680" y="177719"/>
                  <a:pt x="116680" y="179039"/>
                  <a:pt x="115360" y="179039"/>
                </a:cubicBezTo>
                <a:cubicBezTo>
                  <a:pt x="114040" y="179039"/>
                  <a:pt x="112721" y="179039"/>
                  <a:pt x="111401" y="179039"/>
                </a:cubicBezTo>
                <a:cubicBezTo>
                  <a:pt x="111401" y="179039"/>
                  <a:pt x="111401" y="180359"/>
                  <a:pt x="111401" y="180359"/>
                </a:cubicBezTo>
                <a:cubicBezTo>
                  <a:pt x="112721" y="181679"/>
                  <a:pt x="114040" y="181679"/>
                  <a:pt x="115360" y="181679"/>
                </a:cubicBezTo>
                <a:cubicBezTo>
                  <a:pt x="116680" y="181679"/>
                  <a:pt x="116680" y="183000"/>
                  <a:pt x="115360" y="183000"/>
                </a:cubicBezTo>
                <a:cubicBezTo>
                  <a:pt x="114040" y="183000"/>
                  <a:pt x="112721" y="183000"/>
                  <a:pt x="111401" y="181679"/>
                </a:cubicBezTo>
                <a:cubicBezTo>
                  <a:pt x="111401" y="183000"/>
                  <a:pt x="111401" y="183000"/>
                  <a:pt x="111401" y="184320"/>
                </a:cubicBezTo>
                <a:cubicBezTo>
                  <a:pt x="111401" y="184320"/>
                  <a:pt x="111401" y="185640"/>
                  <a:pt x="111401" y="185640"/>
                </a:cubicBezTo>
                <a:cubicBezTo>
                  <a:pt x="111401" y="185640"/>
                  <a:pt x="111401" y="185640"/>
                  <a:pt x="115360" y="185640"/>
                </a:cubicBezTo>
                <a:cubicBezTo>
                  <a:pt x="115360" y="185640"/>
                  <a:pt x="115360" y="186960"/>
                  <a:pt x="115360" y="186960"/>
                </a:cubicBezTo>
                <a:cubicBezTo>
                  <a:pt x="115360" y="186960"/>
                  <a:pt x="115360" y="186960"/>
                  <a:pt x="111401" y="186960"/>
                </a:cubicBezTo>
                <a:cubicBezTo>
                  <a:pt x="111401" y="188281"/>
                  <a:pt x="111401" y="188281"/>
                  <a:pt x="111401" y="189601"/>
                </a:cubicBezTo>
                <a:cubicBezTo>
                  <a:pt x="112721" y="189601"/>
                  <a:pt x="114040" y="189601"/>
                  <a:pt x="115360" y="190921"/>
                </a:cubicBezTo>
                <a:cubicBezTo>
                  <a:pt x="115360" y="190921"/>
                  <a:pt x="115360" y="192241"/>
                  <a:pt x="115360" y="192241"/>
                </a:cubicBezTo>
                <a:cubicBezTo>
                  <a:pt x="114040" y="190921"/>
                  <a:pt x="112721" y="190921"/>
                  <a:pt x="111401" y="190921"/>
                </a:cubicBezTo>
                <a:cubicBezTo>
                  <a:pt x="111401" y="192241"/>
                  <a:pt x="111401" y="192241"/>
                  <a:pt x="111401" y="193561"/>
                </a:cubicBezTo>
                <a:cubicBezTo>
                  <a:pt x="111401" y="193561"/>
                  <a:pt x="111401" y="193561"/>
                  <a:pt x="114040" y="193561"/>
                </a:cubicBezTo>
                <a:cubicBezTo>
                  <a:pt x="115360" y="193561"/>
                  <a:pt x="115360" y="194882"/>
                  <a:pt x="114040" y="194882"/>
                </a:cubicBezTo>
                <a:cubicBezTo>
                  <a:pt x="114040" y="194882"/>
                  <a:pt x="114040" y="194882"/>
                  <a:pt x="111401" y="194882"/>
                </a:cubicBezTo>
                <a:cubicBezTo>
                  <a:pt x="111401" y="194882"/>
                  <a:pt x="111401" y="196202"/>
                  <a:pt x="111401" y="196202"/>
                </a:cubicBezTo>
                <a:cubicBezTo>
                  <a:pt x="112721" y="197522"/>
                  <a:pt x="112721" y="197522"/>
                  <a:pt x="114040" y="197522"/>
                </a:cubicBezTo>
                <a:cubicBezTo>
                  <a:pt x="114040" y="197522"/>
                  <a:pt x="114040" y="198842"/>
                  <a:pt x="112721" y="198842"/>
                </a:cubicBezTo>
                <a:cubicBezTo>
                  <a:pt x="112721" y="198842"/>
                  <a:pt x="112721" y="198842"/>
                  <a:pt x="111401" y="197522"/>
                </a:cubicBezTo>
                <a:cubicBezTo>
                  <a:pt x="111401" y="198842"/>
                  <a:pt x="111401" y="198842"/>
                  <a:pt x="111401" y="200163"/>
                </a:cubicBezTo>
                <a:cubicBezTo>
                  <a:pt x="112721" y="200163"/>
                  <a:pt x="112721" y="200163"/>
                  <a:pt x="112721" y="200163"/>
                </a:cubicBezTo>
                <a:cubicBezTo>
                  <a:pt x="114040" y="200163"/>
                  <a:pt x="114040" y="201483"/>
                  <a:pt x="112721" y="201483"/>
                </a:cubicBezTo>
                <a:cubicBezTo>
                  <a:pt x="112721" y="201483"/>
                  <a:pt x="112721" y="201483"/>
                  <a:pt x="111401" y="201483"/>
                </a:cubicBezTo>
                <a:cubicBezTo>
                  <a:pt x="111401" y="201483"/>
                  <a:pt x="111401" y="201483"/>
                  <a:pt x="111401" y="202803"/>
                </a:cubicBezTo>
                <a:cubicBezTo>
                  <a:pt x="111401" y="202803"/>
                  <a:pt x="111401" y="202803"/>
                  <a:pt x="114040" y="202803"/>
                </a:cubicBezTo>
                <a:cubicBezTo>
                  <a:pt x="115360" y="202803"/>
                  <a:pt x="115360" y="204123"/>
                  <a:pt x="114040" y="204123"/>
                </a:cubicBezTo>
                <a:cubicBezTo>
                  <a:pt x="114040" y="204123"/>
                  <a:pt x="114040" y="204123"/>
                  <a:pt x="111401" y="204123"/>
                </a:cubicBezTo>
                <a:cubicBezTo>
                  <a:pt x="111401" y="204123"/>
                  <a:pt x="111401" y="205443"/>
                  <a:pt x="111401" y="206764"/>
                </a:cubicBezTo>
                <a:cubicBezTo>
                  <a:pt x="111401" y="208084"/>
                  <a:pt x="111401" y="209404"/>
                  <a:pt x="111401" y="210724"/>
                </a:cubicBezTo>
                <a:cubicBezTo>
                  <a:pt x="112721" y="210724"/>
                  <a:pt x="112721" y="210724"/>
                  <a:pt x="114040" y="210724"/>
                </a:cubicBezTo>
                <a:cubicBezTo>
                  <a:pt x="114040" y="210724"/>
                  <a:pt x="114040" y="212045"/>
                  <a:pt x="112721" y="212045"/>
                </a:cubicBezTo>
                <a:cubicBezTo>
                  <a:pt x="112721" y="212045"/>
                  <a:pt x="111401" y="212045"/>
                  <a:pt x="111401" y="212045"/>
                </a:cubicBezTo>
                <a:cubicBezTo>
                  <a:pt x="111401" y="212045"/>
                  <a:pt x="111401" y="213365"/>
                  <a:pt x="111401" y="214685"/>
                </a:cubicBezTo>
                <a:cubicBezTo>
                  <a:pt x="111401" y="214685"/>
                  <a:pt x="111401" y="214685"/>
                  <a:pt x="112721" y="214685"/>
                </a:cubicBezTo>
                <a:cubicBezTo>
                  <a:pt x="114040" y="214685"/>
                  <a:pt x="114040" y="216005"/>
                  <a:pt x="112721" y="216005"/>
                </a:cubicBezTo>
                <a:cubicBezTo>
                  <a:pt x="112721" y="216005"/>
                  <a:pt x="112721" y="216005"/>
                  <a:pt x="111401" y="216005"/>
                </a:cubicBezTo>
                <a:cubicBezTo>
                  <a:pt x="111401" y="216005"/>
                  <a:pt x="111401" y="217326"/>
                  <a:pt x="111401" y="217326"/>
                </a:cubicBezTo>
                <a:cubicBezTo>
                  <a:pt x="112721" y="218646"/>
                  <a:pt x="112721" y="218646"/>
                  <a:pt x="114040" y="218646"/>
                </a:cubicBezTo>
                <a:cubicBezTo>
                  <a:pt x="115360" y="218646"/>
                  <a:pt x="114040" y="219966"/>
                  <a:pt x="114040" y="219966"/>
                </a:cubicBezTo>
                <a:cubicBezTo>
                  <a:pt x="112721" y="219966"/>
                  <a:pt x="112721" y="219966"/>
                  <a:pt x="111401" y="218646"/>
                </a:cubicBezTo>
                <a:cubicBezTo>
                  <a:pt x="111401" y="219966"/>
                  <a:pt x="111401" y="221286"/>
                  <a:pt x="111401" y="222607"/>
                </a:cubicBezTo>
                <a:cubicBezTo>
                  <a:pt x="111401" y="222607"/>
                  <a:pt x="111401" y="222607"/>
                  <a:pt x="112721" y="222607"/>
                </a:cubicBezTo>
                <a:cubicBezTo>
                  <a:pt x="112721" y="223927"/>
                  <a:pt x="112721" y="223927"/>
                  <a:pt x="111401" y="223927"/>
                </a:cubicBezTo>
                <a:cubicBezTo>
                  <a:pt x="111401" y="223927"/>
                  <a:pt x="111401" y="225247"/>
                  <a:pt x="111401" y="225247"/>
                </a:cubicBezTo>
                <a:cubicBezTo>
                  <a:pt x="111401" y="225247"/>
                  <a:pt x="112721" y="225247"/>
                  <a:pt x="112721" y="226567"/>
                </a:cubicBezTo>
                <a:cubicBezTo>
                  <a:pt x="112721" y="226567"/>
                  <a:pt x="112721" y="227887"/>
                  <a:pt x="111401" y="226567"/>
                </a:cubicBezTo>
                <a:cubicBezTo>
                  <a:pt x="111401" y="227887"/>
                  <a:pt x="111401" y="227887"/>
                  <a:pt x="111401" y="229208"/>
                </a:cubicBezTo>
                <a:cubicBezTo>
                  <a:pt x="111401" y="229208"/>
                  <a:pt x="112721" y="229208"/>
                  <a:pt x="114040" y="229208"/>
                </a:cubicBezTo>
                <a:cubicBezTo>
                  <a:pt x="114040" y="229208"/>
                  <a:pt x="114040" y="230528"/>
                  <a:pt x="114040" y="230528"/>
                </a:cubicBezTo>
                <a:cubicBezTo>
                  <a:pt x="112721" y="230528"/>
                  <a:pt x="111401" y="230528"/>
                  <a:pt x="111401" y="230528"/>
                </a:cubicBezTo>
                <a:cubicBezTo>
                  <a:pt x="111401" y="230528"/>
                  <a:pt x="111401" y="231848"/>
                  <a:pt x="111401" y="231848"/>
                </a:cubicBezTo>
                <a:cubicBezTo>
                  <a:pt x="111401" y="231848"/>
                  <a:pt x="112721" y="233168"/>
                  <a:pt x="112721" y="233168"/>
                </a:cubicBezTo>
                <a:cubicBezTo>
                  <a:pt x="114040" y="233168"/>
                  <a:pt x="114040" y="234489"/>
                  <a:pt x="112721" y="234489"/>
                </a:cubicBezTo>
                <a:cubicBezTo>
                  <a:pt x="112721" y="234489"/>
                  <a:pt x="111401" y="233168"/>
                  <a:pt x="111401" y="233168"/>
                </a:cubicBezTo>
                <a:cubicBezTo>
                  <a:pt x="111401" y="234489"/>
                  <a:pt x="111401" y="234489"/>
                  <a:pt x="111401" y="235809"/>
                </a:cubicBezTo>
                <a:cubicBezTo>
                  <a:pt x="111401" y="235809"/>
                  <a:pt x="112721" y="235809"/>
                  <a:pt x="112721" y="235809"/>
                </a:cubicBezTo>
                <a:cubicBezTo>
                  <a:pt x="114040" y="235809"/>
                  <a:pt x="114040" y="237129"/>
                  <a:pt x="112721" y="237129"/>
                </a:cubicBezTo>
                <a:cubicBezTo>
                  <a:pt x="112721" y="237129"/>
                  <a:pt x="111401" y="237129"/>
                  <a:pt x="111401" y="237129"/>
                </a:cubicBezTo>
                <a:cubicBezTo>
                  <a:pt x="111401" y="238449"/>
                  <a:pt x="111401" y="238449"/>
                  <a:pt x="110081" y="239769"/>
                </a:cubicBezTo>
                <a:cubicBezTo>
                  <a:pt x="111401" y="239769"/>
                  <a:pt x="112721" y="239769"/>
                  <a:pt x="112721" y="239769"/>
                </a:cubicBezTo>
                <a:cubicBezTo>
                  <a:pt x="114040" y="239769"/>
                  <a:pt x="112721" y="241090"/>
                  <a:pt x="112721" y="241090"/>
                </a:cubicBezTo>
                <a:cubicBezTo>
                  <a:pt x="111401" y="241090"/>
                  <a:pt x="111401" y="241090"/>
                  <a:pt x="110081" y="241090"/>
                </a:cubicBezTo>
                <a:cubicBezTo>
                  <a:pt x="110081" y="241090"/>
                  <a:pt x="110081" y="241090"/>
                  <a:pt x="110081" y="242410"/>
                </a:cubicBezTo>
                <a:cubicBezTo>
                  <a:pt x="111401" y="242410"/>
                  <a:pt x="111401" y="242410"/>
                  <a:pt x="112721" y="242410"/>
                </a:cubicBezTo>
                <a:cubicBezTo>
                  <a:pt x="112721" y="242410"/>
                  <a:pt x="112721" y="243730"/>
                  <a:pt x="112721" y="243730"/>
                </a:cubicBezTo>
                <a:cubicBezTo>
                  <a:pt x="111401" y="243730"/>
                  <a:pt x="111401" y="243730"/>
                  <a:pt x="110081" y="243730"/>
                </a:cubicBezTo>
                <a:cubicBezTo>
                  <a:pt x="110081" y="243730"/>
                  <a:pt x="110081" y="243730"/>
                  <a:pt x="110081" y="245050"/>
                </a:cubicBezTo>
                <a:cubicBezTo>
                  <a:pt x="111401" y="245050"/>
                  <a:pt x="111401" y="245050"/>
                  <a:pt x="111401" y="245050"/>
                </a:cubicBezTo>
                <a:cubicBezTo>
                  <a:pt x="112721" y="245050"/>
                  <a:pt x="112721" y="246371"/>
                  <a:pt x="111401" y="246371"/>
                </a:cubicBezTo>
                <a:cubicBezTo>
                  <a:pt x="111401" y="246371"/>
                  <a:pt x="111401" y="246371"/>
                  <a:pt x="110081" y="246371"/>
                </a:cubicBezTo>
                <a:cubicBezTo>
                  <a:pt x="110081" y="246371"/>
                  <a:pt x="110081" y="246371"/>
                  <a:pt x="111401" y="247691"/>
                </a:cubicBezTo>
                <a:cubicBezTo>
                  <a:pt x="112721" y="249011"/>
                  <a:pt x="111401" y="249011"/>
                  <a:pt x="111401" y="249011"/>
                </a:cubicBezTo>
                <a:cubicBezTo>
                  <a:pt x="111401" y="249011"/>
                  <a:pt x="111401" y="249011"/>
                  <a:pt x="110081" y="249011"/>
                </a:cubicBezTo>
                <a:cubicBezTo>
                  <a:pt x="110081" y="251651"/>
                  <a:pt x="104802" y="251651"/>
                  <a:pt x="104802" y="249011"/>
                </a:cubicBezTo>
                <a:cubicBezTo>
                  <a:pt x="106121" y="233168"/>
                  <a:pt x="106121" y="218646"/>
                  <a:pt x="106121" y="202803"/>
                </a:cubicBezTo>
                <a:cubicBezTo>
                  <a:pt x="106121" y="189601"/>
                  <a:pt x="106121" y="175078"/>
                  <a:pt x="107441" y="160556"/>
                </a:cubicBezTo>
                <a:cubicBezTo>
                  <a:pt x="108761" y="139432"/>
                  <a:pt x="112721" y="118309"/>
                  <a:pt x="114040" y="97185"/>
                </a:cubicBezTo>
                <a:cubicBezTo>
                  <a:pt x="115360" y="86624"/>
                  <a:pt x="114040" y="77382"/>
                  <a:pt x="114040" y="66820"/>
                </a:cubicBezTo>
                <a:cubicBezTo>
                  <a:pt x="112721" y="57579"/>
                  <a:pt x="112721" y="48337"/>
                  <a:pt x="112721" y="39096"/>
                </a:cubicBezTo>
                <a:cubicBezTo>
                  <a:pt x="112721" y="27214"/>
                  <a:pt x="112721" y="3450"/>
                  <a:pt x="94243" y="3450"/>
                </a:cubicBezTo>
                <a:close/>
                <a:moveTo>
                  <a:pt x="97303" y="49"/>
                </a:moveTo>
                <a:cubicBezTo>
                  <a:pt x="102594" y="376"/>
                  <a:pt x="107555" y="2342"/>
                  <a:pt x="110863" y="6274"/>
                </a:cubicBezTo>
                <a:cubicBezTo>
                  <a:pt x="117477" y="-2900"/>
                  <a:pt x="134675" y="1032"/>
                  <a:pt x="142613" y="7585"/>
                </a:cubicBezTo>
                <a:cubicBezTo>
                  <a:pt x="145258" y="8895"/>
                  <a:pt x="146581" y="10206"/>
                  <a:pt x="147904" y="12827"/>
                </a:cubicBezTo>
                <a:cubicBezTo>
                  <a:pt x="167748" y="10206"/>
                  <a:pt x="184946" y="23312"/>
                  <a:pt x="195530" y="39039"/>
                </a:cubicBezTo>
                <a:cubicBezTo>
                  <a:pt x="196853" y="37729"/>
                  <a:pt x="198176" y="37729"/>
                  <a:pt x="200821" y="39039"/>
                </a:cubicBezTo>
                <a:cubicBezTo>
                  <a:pt x="202144" y="40350"/>
                  <a:pt x="204790" y="41661"/>
                  <a:pt x="206113" y="42971"/>
                </a:cubicBezTo>
                <a:cubicBezTo>
                  <a:pt x="210082" y="44282"/>
                  <a:pt x="212728" y="46903"/>
                  <a:pt x="215373" y="50835"/>
                </a:cubicBezTo>
                <a:cubicBezTo>
                  <a:pt x="221988" y="56077"/>
                  <a:pt x="225957" y="62630"/>
                  <a:pt x="228603" y="70494"/>
                </a:cubicBezTo>
                <a:cubicBezTo>
                  <a:pt x="235217" y="84911"/>
                  <a:pt x="235217" y="103259"/>
                  <a:pt x="231248" y="118987"/>
                </a:cubicBezTo>
                <a:cubicBezTo>
                  <a:pt x="227280" y="136025"/>
                  <a:pt x="218019" y="153063"/>
                  <a:pt x="210082" y="168790"/>
                </a:cubicBezTo>
                <a:cubicBezTo>
                  <a:pt x="199498" y="187139"/>
                  <a:pt x="188915" y="204177"/>
                  <a:pt x="177009" y="219904"/>
                </a:cubicBezTo>
                <a:cubicBezTo>
                  <a:pt x="155842" y="247427"/>
                  <a:pt x="129383" y="274950"/>
                  <a:pt x="124092" y="309026"/>
                </a:cubicBezTo>
                <a:cubicBezTo>
                  <a:pt x="124092" y="310337"/>
                  <a:pt x="125415" y="310337"/>
                  <a:pt x="125415" y="311647"/>
                </a:cubicBezTo>
                <a:cubicBezTo>
                  <a:pt x="125415" y="314268"/>
                  <a:pt x="125415" y="318200"/>
                  <a:pt x="124092" y="320821"/>
                </a:cubicBezTo>
                <a:cubicBezTo>
                  <a:pt x="124092" y="320821"/>
                  <a:pt x="124092" y="320821"/>
                  <a:pt x="124092" y="322132"/>
                </a:cubicBezTo>
                <a:cubicBezTo>
                  <a:pt x="122769" y="328685"/>
                  <a:pt x="120123" y="335238"/>
                  <a:pt x="112186" y="335238"/>
                </a:cubicBezTo>
                <a:cubicBezTo>
                  <a:pt x="105571" y="335238"/>
                  <a:pt x="100279" y="332617"/>
                  <a:pt x="97633" y="327374"/>
                </a:cubicBezTo>
                <a:cubicBezTo>
                  <a:pt x="96311" y="322132"/>
                  <a:pt x="97633" y="315579"/>
                  <a:pt x="98956" y="311647"/>
                </a:cubicBezTo>
                <a:cubicBezTo>
                  <a:pt x="98956" y="310337"/>
                  <a:pt x="98956" y="310337"/>
                  <a:pt x="98956" y="310337"/>
                </a:cubicBezTo>
                <a:cubicBezTo>
                  <a:pt x="91019" y="271018"/>
                  <a:pt x="67206" y="236942"/>
                  <a:pt x="46040" y="202866"/>
                </a:cubicBezTo>
                <a:cubicBezTo>
                  <a:pt x="38102" y="187139"/>
                  <a:pt x="27519" y="174033"/>
                  <a:pt x="18258" y="159616"/>
                </a:cubicBezTo>
                <a:cubicBezTo>
                  <a:pt x="10321" y="145199"/>
                  <a:pt x="3706" y="129472"/>
                  <a:pt x="1061" y="112434"/>
                </a:cubicBezTo>
                <a:cubicBezTo>
                  <a:pt x="-2908" y="82290"/>
                  <a:pt x="3706" y="49524"/>
                  <a:pt x="30165" y="31176"/>
                </a:cubicBezTo>
                <a:cubicBezTo>
                  <a:pt x="32811" y="24623"/>
                  <a:pt x="38102" y="18070"/>
                  <a:pt x="44717" y="14138"/>
                </a:cubicBezTo>
                <a:cubicBezTo>
                  <a:pt x="52654" y="7585"/>
                  <a:pt x="67206" y="-279"/>
                  <a:pt x="76467" y="6274"/>
                </a:cubicBezTo>
                <a:cubicBezTo>
                  <a:pt x="77790" y="4964"/>
                  <a:pt x="80436" y="3653"/>
                  <a:pt x="81758" y="3653"/>
                </a:cubicBezTo>
                <a:cubicBezTo>
                  <a:pt x="86389" y="1032"/>
                  <a:pt x="92011" y="-279"/>
                  <a:pt x="97303" y="49"/>
                </a:cubicBezTo>
                <a:close/>
              </a:path>
            </a:pathLst>
          </a:custGeom>
          <a:solidFill>
            <a:schemeClr val="accent6"/>
          </a:solidFill>
          <a:ln>
            <a:noFill/>
          </a:ln>
        </p:spPr>
      </p:sp>
      <p:pic>
        <p:nvPicPr>
          <p:cNvPr id="6" name="图片 5"/>
          <p:cNvPicPr>
            <a:picLocks noChangeAspect="1"/>
          </p:cNvPicPr>
          <p:nvPr/>
        </p:nvPicPr>
        <p:blipFill>
          <a:blip r:embed="rId13"/>
          <a:stretch>
            <a:fillRect/>
          </a:stretch>
        </p:blipFill>
        <p:spPr>
          <a:xfrm>
            <a:off x="1310526" y="1445720"/>
            <a:ext cx="3029975" cy="1176630"/>
          </a:xfrm>
          <a:prstGeom prst="rect">
            <a:avLst/>
          </a:prstGeom>
        </p:spPr>
      </p:pic>
    </p:spTree>
    <p:custDataLst>
      <p:tags r:id="rId2"/>
    </p:custDataLst>
    <p:extLst>
      <p:ext uri="{BB962C8B-B14F-4D97-AF65-F5344CB8AC3E}">
        <p14:creationId xmlns:p14="http://schemas.microsoft.com/office/powerpoint/2010/main" val="415044387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par>
                                <p:cTn id="8" presetID="22" presetClass="entr" presetSubtype="8" fill="hold" nodeType="withEffect">
                                  <p:stCondLst>
                                    <p:cond delay="5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1000"/>
                                        <p:tgtEl>
                                          <p:spTgt spid="3"/>
                                        </p:tgtEl>
                                      </p:cBhvr>
                                    </p:animEffect>
                                  </p:childTnLst>
                                </p:cTn>
                              </p:par>
                              <p:par>
                                <p:cTn id="11" presetID="22" presetClass="entr" presetSubtype="8" fill="hold" nodeType="with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1000"/>
                                        <p:tgtEl>
                                          <p:spTgt spid="4"/>
                                        </p:tgtEl>
                                      </p:cBhvr>
                                    </p:animEffect>
                                  </p:childTnLst>
                                </p:cTn>
                              </p:par>
                              <p:par>
                                <p:cTn id="14" presetID="22" presetClass="entr" presetSubtype="8" fill="hold" nodeType="withEffect">
                                  <p:stCondLst>
                                    <p:cond delay="15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思想气泡: 云 10"/>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0" name="组合 9"/>
          <p:cNvGrpSpPr/>
          <p:nvPr/>
        </p:nvGrpSpPr>
        <p:grpSpPr>
          <a:xfrm>
            <a:off x="1332041" y="3884741"/>
            <a:ext cx="2241974" cy="1220554"/>
            <a:chOff x="3410137" y="2575227"/>
            <a:chExt cx="2241974" cy="1220554"/>
          </a:xfrm>
        </p:grpSpPr>
        <p:sp>
          <p:nvSpPr>
            <p:cNvPr id="18" name="矩形 17"/>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9" name="矩形 18"/>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0" name="组合 19"/>
          <p:cNvGrpSpPr/>
          <p:nvPr/>
        </p:nvGrpSpPr>
        <p:grpSpPr>
          <a:xfrm>
            <a:off x="4875289" y="3884741"/>
            <a:ext cx="2241974" cy="1220554"/>
            <a:chOff x="3410137" y="2575227"/>
            <a:chExt cx="2241974" cy="1220554"/>
          </a:xfrm>
        </p:grpSpPr>
        <p:sp>
          <p:nvSpPr>
            <p:cNvPr id="21" name="矩形 20"/>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2" name="矩形 21"/>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3" name="组合 22"/>
          <p:cNvGrpSpPr/>
          <p:nvPr/>
        </p:nvGrpSpPr>
        <p:grpSpPr>
          <a:xfrm>
            <a:off x="8418536" y="3884741"/>
            <a:ext cx="2241974" cy="1220554"/>
            <a:chOff x="3410137" y="2575227"/>
            <a:chExt cx="2241974" cy="1220554"/>
          </a:xfrm>
        </p:grpSpPr>
        <p:sp>
          <p:nvSpPr>
            <p:cNvPr id="24" name="矩形 23"/>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5" name="矩形 24"/>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 name="组合 2"/>
          <p:cNvGrpSpPr/>
          <p:nvPr/>
        </p:nvGrpSpPr>
        <p:grpSpPr>
          <a:xfrm>
            <a:off x="1562763" y="2190950"/>
            <a:ext cx="1574532" cy="1515049"/>
            <a:chOff x="1562763" y="2190950"/>
            <a:chExt cx="1574532" cy="1515049"/>
          </a:xfrm>
        </p:grpSpPr>
        <p:sp>
          <p:nvSpPr>
            <p:cNvPr id="15" name="MH_Other_6"/>
            <p:cNvSpPr>
              <a:spLocks noEditPoints="1"/>
            </p:cNvSpPr>
            <p:nvPr>
              <p:custDataLst>
                <p:tags r:id="rId3"/>
              </p:custDataLst>
            </p:nvPr>
          </p:nvSpPr>
          <p:spPr bwMode="auto">
            <a:xfrm rot="5925998">
              <a:off x="1414171" y="2339542"/>
              <a:ext cx="1465172" cy="11679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1"/>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2" name="文本框 1"/>
            <p:cNvSpPr txBox="1"/>
            <p:nvPr/>
          </p:nvSpPr>
          <p:spPr>
            <a:xfrm>
              <a:off x="2266544" y="3244334"/>
              <a:ext cx="870751" cy="461665"/>
            </a:xfrm>
            <a:prstGeom prst="rect">
              <a:avLst/>
            </a:prstGeom>
            <a:noFill/>
          </p:spPr>
          <p:txBody>
            <a:bodyPr wrap="none" rtlCol="0">
              <a:spAutoFit/>
            </a:bodyPr>
            <a:lstStyle/>
            <a:p>
              <a:r>
                <a:rPr lang="en-US" altLang="zh-CN" sz="2400" b="1" dirty="0">
                  <a:solidFill>
                    <a:schemeClr val="accent1"/>
                  </a:solidFill>
                </a:rPr>
                <a:t>$856</a:t>
              </a:r>
              <a:endParaRPr lang="zh-CN" altLang="en-US" sz="2400" b="1" dirty="0">
                <a:solidFill>
                  <a:schemeClr val="accent1"/>
                </a:solidFill>
              </a:endParaRPr>
            </a:p>
          </p:txBody>
        </p:sp>
      </p:grpSp>
      <p:grpSp>
        <p:nvGrpSpPr>
          <p:cNvPr id="4" name="组合 3"/>
          <p:cNvGrpSpPr/>
          <p:nvPr/>
        </p:nvGrpSpPr>
        <p:grpSpPr>
          <a:xfrm>
            <a:off x="5106011" y="2190950"/>
            <a:ext cx="1583746" cy="1515049"/>
            <a:chOff x="5106011" y="2190950"/>
            <a:chExt cx="1583746" cy="1515049"/>
          </a:xfrm>
        </p:grpSpPr>
        <p:sp>
          <p:nvSpPr>
            <p:cNvPr id="16" name="MH_Other_6"/>
            <p:cNvSpPr>
              <a:spLocks noEditPoints="1"/>
            </p:cNvSpPr>
            <p:nvPr>
              <p:custDataLst>
                <p:tags r:id="rId2"/>
              </p:custDataLst>
            </p:nvPr>
          </p:nvSpPr>
          <p:spPr bwMode="auto">
            <a:xfrm rot="5925998">
              <a:off x="4957419" y="2339542"/>
              <a:ext cx="1465172" cy="11679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2"/>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26" name="文本框 25"/>
            <p:cNvSpPr txBox="1"/>
            <p:nvPr/>
          </p:nvSpPr>
          <p:spPr>
            <a:xfrm>
              <a:off x="5819006" y="3244334"/>
              <a:ext cx="870751" cy="461665"/>
            </a:xfrm>
            <a:prstGeom prst="rect">
              <a:avLst/>
            </a:prstGeom>
            <a:noFill/>
          </p:spPr>
          <p:txBody>
            <a:bodyPr wrap="none" rtlCol="0">
              <a:spAutoFit/>
            </a:bodyPr>
            <a:lstStyle/>
            <a:p>
              <a:r>
                <a:rPr lang="en-US" altLang="zh-CN" sz="2400" b="1" dirty="0">
                  <a:solidFill>
                    <a:schemeClr val="accent2"/>
                  </a:solidFill>
                </a:rPr>
                <a:t>$682</a:t>
              </a:r>
              <a:endParaRPr lang="zh-CN" altLang="en-US" sz="2400" b="1" dirty="0">
                <a:solidFill>
                  <a:schemeClr val="accent2"/>
                </a:solidFill>
              </a:endParaRPr>
            </a:p>
          </p:txBody>
        </p:sp>
      </p:grpSp>
      <p:grpSp>
        <p:nvGrpSpPr>
          <p:cNvPr id="5" name="组合 4"/>
          <p:cNvGrpSpPr/>
          <p:nvPr/>
        </p:nvGrpSpPr>
        <p:grpSpPr>
          <a:xfrm>
            <a:off x="8649258" y="2190948"/>
            <a:ext cx="1561911" cy="1515051"/>
            <a:chOff x="8649258" y="2190948"/>
            <a:chExt cx="1561911" cy="1515051"/>
          </a:xfrm>
        </p:grpSpPr>
        <p:sp>
          <p:nvSpPr>
            <p:cNvPr id="17" name="MH_Other_6"/>
            <p:cNvSpPr>
              <a:spLocks noEditPoints="1"/>
            </p:cNvSpPr>
            <p:nvPr>
              <p:custDataLst>
                <p:tags r:id="rId1"/>
              </p:custDataLst>
            </p:nvPr>
          </p:nvSpPr>
          <p:spPr bwMode="auto">
            <a:xfrm rot="5925998">
              <a:off x="8500666" y="2339540"/>
              <a:ext cx="1465172" cy="11679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3"/>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27" name="文本框 26"/>
            <p:cNvSpPr txBox="1"/>
            <p:nvPr/>
          </p:nvSpPr>
          <p:spPr>
            <a:xfrm>
              <a:off x="9340418" y="3244334"/>
              <a:ext cx="870751" cy="461665"/>
            </a:xfrm>
            <a:prstGeom prst="rect">
              <a:avLst/>
            </a:prstGeom>
            <a:noFill/>
          </p:spPr>
          <p:txBody>
            <a:bodyPr wrap="none" rtlCol="0">
              <a:spAutoFit/>
            </a:bodyPr>
            <a:lstStyle/>
            <a:p>
              <a:r>
                <a:rPr lang="en-US" altLang="zh-CN" sz="2400" b="1" dirty="0">
                  <a:solidFill>
                    <a:schemeClr val="accent3"/>
                  </a:solidFill>
                </a:rPr>
                <a:t>$748</a:t>
              </a:r>
              <a:endParaRPr lang="zh-CN" altLang="en-US" sz="2400" b="1" dirty="0">
                <a:solidFill>
                  <a:schemeClr val="accent3"/>
                </a:solidFill>
              </a:endParaRPr>
            </a:p>
          </p:txBody>
        </p:sp>
      </p:grpSp>
    </p:spTree>
    <p:extLst>
      <p:ext uri="{BB962C8B-B14F-4D97-AF65-F5344CB8AC3E}">
        <p14:creationId xmlns:p14="http://schemas.microsoft.com/office/powerpoint/2010/main" val="3624564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900" decel="100000" fill="hold"/>
                                        <p:tgtEl>
                                          <p:spTgt spid="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900" decel="100000" fill="hold"/>
                                        <p:tgtEl>
                                          <p:spTgt spid="5"/>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par>
                          <p:cTn id="23" fill="hold">
                            <p:stCondLst>
                              <p:cond delay="1500"/>
                            </p:stCondLst>
                            <p:childTnLst>
                              <p:par>
                                <p:cTn id="24" presetID="22" presetClass="entr" presetSubtype="1"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up)">
                                      <p:cBhvr>
                                        <p:cTn id="26" dur="500"/>
                                        <p:tgtEl>
                                          <p:spTgt spid="10"/>
                                        </p:tgtEl>
                                      </p:cBhvr>
                                    </p:animEffect>
                                  </p:childTnLst>
                                </p:cTn>
                              </p:par>
                            </p:childTnLst>
                          </p:cTn>
                        </p:par>
                        <p:par>
                          <p:cTn id="27" fill="hold">
                            <p:stCondLst>
                              <p:cond delay="2000"/>
                            </p:stCondLst>
                            <p:childTnLst>
                              <p:par>
                                <p:cTn id="28" presetID="22" presetClass="entr" presetSubtype="1"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up)">
                                      <p:cBhvr>
                                        <p:cTn id="30" dur="500"/>
                                        <p:tgtEl>
                                          <p:spTgt spid="20"/>
                                        </p:tgtEl>
                                      </p:cBhvr>
                                    </p:animEffect>
                                  </p:childTnLst>
                                </p:cTn>
                              </p:par>
                            </p:childTnLst>
                          </p:cTn>
                        </p:par>
                        <p:par>
                          <p:cTn id="31" fill="hold">
                            <p:stCondLst>
                              <p:cond delay="2500"/>
                            </p:stCondLst>
                            <p:childTnLst>
                              <p:par>
                                <p:cTn id="32" presetID="22" presetClass="entr" presetSubtype="1" fill="hold"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up)">
                                      <p:cBhvr>
                                        <p:cTn id="3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874713"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任意多边形: 形状 2"/>
          <p:cNvSpPr/>
          <p:nvPr/>
        </p:nvSpPr>
        <p:spPr>
          <a:xfrm>
            <a:off x="3733759"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任意多边形: 形状 3"/>
          <p:cNvSpPr/>
          <p:nvPr/>
        </p:nvSpPr>
        <p:spPr>
          <a:xfrm>
            <a:off x="6592805"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任意多边形: 形状 4"/>
          <p:cNvSpPr/>
          <p:nvPr/>
        </p:nvSpPr>
        <p:spPr>
          <a:xfrm>
            <a:off x="9451850"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right-arrow-sketch_36739"/>
          <p:cNvSpPr>
            <a:spLocks noChangeAspect="1"/>
          </p:cNvSpPr>
          <p:nvPr/>
        </p:nvSpPr>
        <p:spPr bwMode="auto">
          <a:xfrm>
            <a:off x="2932112" y="3631144"/>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sp>
        <p:nvSpPr>
          <p:cNvPr id="9" name="right-arrow-sketch_36739"/>
          <p:cNvSpPr>
            <a:spLocks noChangeAspect="1"/>
          </p:cNvSpPr>
          <p:nvPr/>
        </p:nvSpPr>
        <p:spPr bwMode="auto">
          <a:xfrm>
            <a:off x="5791158" y="3631144"/>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sp>
        <p:nvSpPr>
          <p:cNvPr id="10" name="right-arrow-sketch_36739"/>
          <p:cNvSpPr>
            <a:spLocks noChangeAspect="1"/>
          </p:cNvSpPr>
          <p:nvPr/>
        </p:nvSpPr>
        <p:spPr bwMode="auto">
          <a:xfrm>
            <a:off x="8650204" y="3631144"/>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pic>
        <p:nvPicPr>
          <p:cNvPr id="8" name="图片占位符 7"/>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4893" r="14893"/>
          <a:stretch>
            <a:fillRect/>
          </a:stretch>
        </p:blipFill>
        <p:spPr>
          <a:xfrm>
            <a:off x="1030514" y="3051151"/>
            <a:ext cx="1553835" cy="1475549"/>
          </a:xfrm>
        </p:spPr>
      </p:pic>
      <p:pic>
        <p:nvPicPr>
          <p:cNvPr id="12" name="图片占位符 11"/>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14893" r="14893"/>
          <a:stretch>
            <a:fillRect/>
          </a:stretch>
        </p:blipFill>
        <p:spPr>
          <a:xfrm>
            <a:off x="3889560" y="3051151"/>
            <a:ext cx="1553835" cy="1475549"/>
          </a:xfrm>
        </p:spPr>
      </p:pic>
      <p:pic>
        <p:nvPicPr>
          <p:cNvPr id="14" name="图片占位符 13"/>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14926" r="14926"/>
          <a:stretch>
            <a:fillRect/>
          </a:stretch>
        </p:blipFill>
        <p:spPr>
          <a:xfrm>
            <a:off x="6748607" y="3051151"/>
            <a:ext cx="1553834" cy="1475549"/>
          </a:xfrm>
        </p:spPr>
      </p:pic>
      <p:pic>
        <p:nvPicPr>
          <p:cNvPr id="24" name="图片占位符 23"/>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14945" r="14945"/>
          <a:stretch>
            <a:fillRect/>
          </a:stretch>
        </p:blipFill>
        <p:spPr>
          <a:xfrm>
            <a:off x="9607651" y="3051151"/>
            <a:ext cx="1553835" cy="1475549"/>
          </a:xfrm>
        </p:spPr>
      </p:pic>
      <p:sp>
        <p:nvSpPr>
          <p:cNvPr id="19" name="思想气泡: 云 18"/>
          <p:cNvSpPr/>
          <p:nvPr/>
        </p:nvSpPr>
        <p:spPr>
          <a:xfrm>
            <a:off x="3574015" y="242080"/>
            <a:ext cx="1022382" cy="753190"/>
          </a:xfrm>
          <a:prstGeom prst="cloudCallout">
            <a:avLst>
              <a:gd name="adj1" fmla="val -41183"/>
              <a:gd name="adj2" fmla="val 64014"/>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0" name="文本框 19"/>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21" name="任意多边形: 形状 20"/>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25" name="矩形 24"/>
          <p:cNvSpPr/>
          <p:nvPr/>
        </p:nvSpPr>
        <p:spPr>
          <a:xfrm>
            <a:off x="690138" y="4822604"/>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6" name="矩形 25"/>
          <p:cNvSpPr/>
          <p:nvPr/>
        </p:nvSpPr>
        <p:spPr>
          <a:xfrm>
            <a:off x="6378016" y="4822604"/>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7" name="矩形 26"/>
          <p:cNvSpPr/>
          <p:nvPr/>
        </p:nvSpPr>
        <p:spPr>
          <a:xfrm>
            <a:off x="3574015" y="1875265"/>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8" name="矩形 27"/>
          <p:cNvSpPr/>
          <p:nvPr/>
        </p:nvSpPr>
        <p:spPr>
          <a:xfrm>
            <a:off x="9263581" y="1875265"/>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Tree>
    <p:extLst>
      <p:ext uri="{BB962C8B-B14F-4D97-AF65-F5344CB8AC3E}">
        <p14:creationId xmlns:p14="http://schemas.microsoft.com/office/powerpoint/2010/main" val="14228207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500" fill="hold"/>
                                        <p:tgtEl>
                                          <p:spTgt spid="3"/>
                                        </p:tgtEl>
                                        <p:attrNameLst>
                                          <p:attrName>ppt_w</p:attrName>
                                        </p:attrNameLst>
                                      </p:cBhvr>
                                      <p:tavLst>
                                        <p:tav tm="0">
                                          <p:val>
                                            <p:fltVal val="0"/>
                                          </p:val>
                                        </p:tav>
                                        <p:tav tm="100000">
                                          <p:val>
                                            <p:strVal val="#ppt_w"/>
                                          </p:val>
                                        </p:tav>
                                      </p:tavLst>
                                    </p:anim>
                                    <p:anim calcmode="lin" valueType="num">
                                      <p:cBhvr>
                                        <p:cTn id="23" dur="500" fill="hold"/>
                                        <p:tgtEl>
                                          <p:spTgt spid="3"/>
                                        </p:tgtEl>
                                        <p:attrNameLst>
                                          <p:attrName>ppt_h</p:attrName>
                                        </p:attrNameLst>
                                      </p:cBhvr>
                                      <p:tavLst>
                                        <p:tav tm="0">
                                          <p:val>
                                            <p:fltVal val="0"/>
                                          </p:val>
                                        </p:tav>
                                        <p:tav tm="100000">
                                          <p:val>
                                            <p:strVal val="#ppt_h"/>
                                          </p:val>
                                        </p:tav>
                                      </p:tavLst>
                                    </p:anim>
                                    <p:animEffect transition="in" filter="fade">
                                      <p:cBhvr>
                                        <p:cTn id="24" dur="500"/>
                                        <p:tgtEl>
                                          <p:spTgt spid="3"/>
                                        </p:tgtEl>
                                      </p:cBhvr>
                                    </p:animEffect>
                                  </p:childTnLst>
                                </p:cTn>
                              </p:par>
                              <p:par>
                                <p:cTn id="25" presetID="53" presetClass="entr" presetSubtype="16"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childTnLst>
                          </p:cTn>
                        </p:par>
                        <p:par>
                          <p:cTn id="30" fill="hold">
                            <p:stCondLst>
                              <p:cond delay="1500"/>
                            </p:stCondLst>
                            <p:childTnLst>
                              <p:par>
                                <p:cTn id="31" presetID="22" presetClass="entr" presetSubtype="8" fill="hold"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500"/>
                                        <p:tgtEl>
                                          <p:spTgt spid="9"/>
                                        </p:tgtEl>
                                      </p:cBhvr>
                                    </p:animEffect>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fltVal val="0"/>
                                          </p:val>
                                        </p:tav>
                                        <p:tav tm="100000">
                                          <p:val>
                                            <p:strVal val="#ppt_w"/>
                                          </p:val>
                                        </p:tav>
                                      </p:tavLst>
                                    </p:anim>
                                    <p:anim calcmode="lin" valueType="num">
                                      <p:cBhvr>
                                        <p:cTn id="38" dur="500" fill="hold"/>
                                        <p:tgtEl>
                                          <p:spTgt spid="4"/>
                                        </p:tgtEl>
                                        <p:attrNameLst>
                                          <p:attrName>ppt_h</p:attrName>
                                        </p:attrNameLst>
                                      </p:cBhvr>
                                      <p:tavLst>
                                        <p:tav tm="0">
                                          <p:val>
                                            <p:fltVal val="0"/>
                                          </p:val>
                                        </p:tav>
                                        <p:tav tm="100000">
                                          <p:val>
                                            <p:strVal val="#ppt_h"/>
                                          </p:val>
                                        </p:tav>
                                      </p:tavLst>
                                    </p:anim>
                                    <p:animEffect transition="in" filter="fade">
                                      <p:cBhvr>
                                        <p:cTn id="39" dur="500"/>
                                        <p:tgtEl>
                                          <p:spTgt spid="4"/>
                                        </p:tgtEl>
                                      </p:cBhvr>
                                    </p:animEffect>
                                  </p:childTnLst>
                                </p:cTn>
                              </p:par>
                              <p:par>
                                <p:cTn id="40" presetID="53" presetClass="entr" presetSubtype="16"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Effect transition="in" filter="fade">
                                      <p:cBhvr>
                                        <p:cTn id="44" dur="500"/>
                                        <p:tgtEl>
                                          <p:spTgt spid="14"/>
                                        </p:tgtEl>
                                      </p:cBhvr>
                                    </p:animEffect>
                                  </p:childTnLst>
                                </p:cTn>
                              </p:par>
                            </p:childTnLst>
                          </p:cTn>
                        </p:par>
                        <p:par>
                          <p:cTn id="45" fill="hold">
                            <p:stCondLst>
                              <p:cond delay="2500"/>
                            </p:stCondLst>
                            <p:childTnLst>
                              <p:par>
                                <p:cTn id="46" presetID="22" presetClass="entr" presetSubtype="8" fill="hold" nodeType="after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wipe(left)">
                                      <p:cBhvr>
                                        <p:cTn id="48" dur="500"/>
                                        <p:tgtEl>
                                          <p:spTgt spid="10"/>
                                        </p:tgtEl>
                                      </p:cBhvr>
                                    </p:animEffect>
                                  </p:childTnLst>
                                </p:cTn>
                              </p:par>
                            </p:childTnLst>
                          </p:cTn>
                        </p:par>
                        <p:par>
                          <p:cTn id="49" fill="hold">
                            <p:stCondLst>
                              <p:cond delay="3000"/>
                            </p:stCondLst>
                            <p:childTnLst>
                              <p:par>
                                <p:cTn id="50" presetID="53" presetClass="entr" presetSubtype="16" fill="hold" grpId="0" nodeType="afterEffect">
                                  <p:stCondLst>
                                    <p:cond delay="0"/>
                                  </p:stCondLst>
                                  <p:childTnLst>
                                    <p:set>
                                      <p:cBhvr>
                                        <p:cTn id="51" dur="1" fill="hold">
                                          <p:stCondLst>
                                            <p:cond delay="0"/>
                                          </p:stCondLst>
                                        </p:cTn>
                                        <p:tgtEl>
                                          <p:spTgt spid="5"/>
                                        </p:tgtEl>
                                        <p:attrNameLst>
                                          <p:attrName>style.visibility</p:attrName>
                                        </p:attrNameLst>
                                      </p:cBhvr>
                                      <p:to>
                                        <p:strVal val="visible"/>
                                      </p:to>
                                    </p:set>
                                    <p:anim calcmode="lin" valueType="num">
                                      <p:cBhvr>
                                        <p:cTn id="52" dur="500" fill="hold"/>
                                        <p:tgtEl>
                                          <p:spTgt spid="5"/>
                                        </p:tgtEl>
                                        <p:attrNameLst>
                                          <p:attrName>ppt_w</p:attrName>
                                        </p:attrNameLst>
                                      </p:cBhvr>
                                      <p:tavLst>
                                        <p:tav tm="0">
                                          <p:val>
                                            <p:fltVal val="0"/>
                                          </p:val>
                                        </p:tav>
                                        <p:tav tm="100000">
                                          <p:val>
                                            <p:strVal val="#ppt_w"/>
                                          </p:val>
                                        </p:tav>
                                      </p:tavLst>
                                    </p:anim>
                                    <p:anim calcmode="lin" valueType="num">
                                      <p:cBhvr>
                                        <p:cTn id="53" dur="500" fill="hold"/>
                                        <p:tgtEl>
                                          <p:spTgt spid="5"/>
                                        </p:tgtEl>
                                        <p:attrNameLst>
                                          <p:attrName>ppt_h</p:attrName>
                                        </p:attrNameLst>
                                      </p:cBhvr>
                                      <p:tavLst>
                                        <p:tav tm="0">
                                          <p:val>
                                            <p:fltVal val="0"/>
                                          </p:val>
                                        </p:tav>
                                        <p:tav tm="100000">
                                          <p:val>
                                            <p:strVal val="#ppt_h"/>
                                          </p:val>
                                        </p:tav>
                                      </p:tavLst>
                                    </p:anim>
                                    <p:animEffect transition="in" filter="fade">
                                      <p:cBhvr>
                                        <p:cTn id="54" dur="500"/>
                                        <p:tgtEl>
                                          <p:spTgt spid="5"/>
                                        </p:tgtEl>
                                      </p:cBhvr>
                                    </p:animEffect>
                                  </p:childTnLst>
                                </p:cTn>
                              </p:par>
                              <p:par>
                                <p:cTn id="55" presetID="53" presetClass="entr" presetSubtype="16" fill="hold" nodeType="with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p:cTn id="57" dur="500" fill="hold"/>
                                        <p:tgtEl>
                                          <p:spTgt spid="24"/>
                                        </p:tgtEl>
                                        <p:attrNameLst>
                                          <p:attrName>ppt_w</p:attrName>
                                        </p:attrNameLst>
                                      </p:cBhvr>
                                      <p:tavLst>
                                        <p:tav tm="0">
                                          <p:val>
                                            <p:fltVal val="0"/>
                                          </p:val>
                                        </p:tav>
                                        <p:tav tm="100000">
                                          <p:val>
                                            <p:strVal val="#ppt_w"/>
                                          </p:val>
                                        </p:tav>
                                      </p:tavLst>
                                    </p:anim>
                                    <p:anim calcmode="lin" valueType="num">
                                      <p:cBhvr>
                                        <p:cTn id="58" dur="500" fill="hold"/>
                                        <p:tgtEl>
                                          <p:spTgt spid="24"/>
                                        </p:tgtEl>
                                        <p:attrNameLst>
                                          <p:attrName>ppt_h</p:attrName>
                                        </p:attrNameLst>
                                      </p:cBhvr>
                                      <p:tavLst>
                                        <p:tav tm="0">
                                          <p:val>
                                            <p:fltVal val="0"/>
                                          </p:val>
                                        </p:tav>
                                        <p:tav tm="100000">
                                          <p:val>
                                            <p:strVal val="#ppt_h"/>
                                          </p:val>
                                        </p:tav>
                                      </p:tavLst>
                                    </p:anim>
                                    <p:animEffect transition="in" filter="fade">
                                      <p:cBhvr>
                                        <p:cTn id="59" dur="500"/>
                                        <p:tgtEl>
                                          <p:spTgt spid="24"/>
                                        </p:tgtEl>
                                      </p:cBhvr>
                                    </p:animEffect>
                                  </p:childTnLst>
                                </p:cTn>
                              </p:par>
                            </p:childTnLst>
                          </p:cTn>
                        </p:par>
                        <p:par>
                          <p:cTn id="60" fill="hold">
                            <p:stCondLst>
                              <p:cond delay="3500"/>
                            </p:stCondLst>
                            <p:childTnLst>
                              <p:par>
                                <p:cTn id="61" presetID="12" presetClass="entr" presetSubtype="1" fill="hold" grpId="0" nodeType="afterEffect">
                                  <p:stCondLst>
                                    <p:cond delay="0"/>
                                  </p:stCondLst>
                                  <p:childTnLst>
                                    <p:set>
                                      <p:cBhvr>
                                        <p:cTn id="62" dur="1" fill="hold">
                                          <p:stCondLst>
                                            <p:cond delay="0"/>
                                          </p:stCondLst>
                                        </p:cTn>
                                        <p:tgtEl>
                                          <p:spTgt spid="25"/>
                                        </p:tgtEl>
                                        <p:attrNameLst>
                                          <p:attrName>style.visibility</p:attrName>
                                        </p:attrNameLst>
                                      </p:cBhvr>
                                      <p:to>
                                        <p:strVal val="visible"/>
                                      </p:to>
                                    </p:set>
                                    <p:anim calcmode="lin" valueType="num">
                                      <p:cBhvr additive="base">
                                        <p:cTn id="63" dur="500"/>
                                        <p:tgtEl>
                                          <p:spTgt spid="25"/>
                                        </p:tgtEl>
                                        <p:attrNameLst>
                                          <p:attrName>ppt_y</p:attrName>
                                        </p:attrNameLst>
                                      </p:cBhvr>
                                      <p:tavLst>
                                        <p:tav tm="0">
                                          <p:val>
                                            <p:strVal val="#ppt_y-#ppt_h*1.125000"/>
                                          </p:val>
                                        </p:tav>
                                        <p:tav tm="100000">
                                          <p:val>
                                            <p:strVal val="#ppt_y"/>
                                          </p:val>
                                        </p:tav>
                                      </p:tavLst>
                                    </p:anim>
                                    <p:animEffect transition="in" filter="wipe(down)">
                                      <p:cBhvr>
                                        <p:cTn id="64" dur="500"/>
                                        <p:tgtEl>
                                          <p:spTgt spid="25"/>
                                        </p:tgtEl>
                                      </p:cBhvr>
                                    </p:animEffect>
                                  </p:childTnLst>
                                </p:cTn>
                              </p:par>
                              <p:par>
                                <p:cTn id="65" presetID="12" presetClass="entr" presetSubtype="4" fill="hold" grpId="0" nodeType="withEffect">
                                  <p:stCondLst>
                                    <p:cond delay="250"/>
                                  </p:stCondLst>
                                  <p:childTnLst>
                                    <p:set>
                                      <p:cBhvr>
                                        <p:cTn id="66" dur="1" fill="hold">
                                          <p:stCondLst>
                                            <p:cond delay="0"/>
                                          </p:stCondLst>
                                        </p:cTn>
                                        <p:tgtEl>
                                          <p:spTgt spid="27"/>
                                        </p:tgtEl>
                                        <p:attrNameLst>
                                          <p:attrName>style.visibility</p:attrName>
                                        </p:attrNameLst>
                                      </p:cBhvr>
                                      <p:to>
                                        <p:strVal val="visible"/>
                                      </p:to>
                                    </p:set>
                                    <p:anim calcmode="lin" valueType="num">
                                      <p:cBhvr additive="base">
                                        <p:cTn id="67" dur="500"/>
                                        <p:tgtEl>
                                          <p:spTgt spid="27"/>
                                        </p:tgtEl>
                                        <p:attrNameLst>
                                          <p:attrName>ppt_y</p:attrName>
                                        </p:attrNameLst>
                                      </p:cBhvr>
                                      <p:tavLst>
                                        <p:tav tm="0">
                                          <p:val>
                                            <p:strVal val="#ppt_y+#ppt_h*1.125000"/>
                                          </p:val>
                                        </p:tav>
                                        <p:tav tm="100000">
                                          <p:val>
                                            <p:strVal val="#ppt_y"/>
                                          </p:val>
                                        </p:tav>
                                      </p:tavLst>
                                    </p:anim>
                                    <p:animEffect transition="in" filter="wipe(up)">
                                      <p:cBhvr>
                                        <p:cTn id="68" dur="500"/>
                                        <p:tgtEl>
                                          <p:spTgt spid="27"/>
                                        </p:tgtEl>
                                      </p:cBhvr>
                                    </p:animEffect>
                                  </p:childTnLst>
                                </p:cTn>
                              </p:par>
                              <p:par>
                                <p:cTn id="69" presetID="12" presetClass="entr" presetSubtype="1" fill="hold" grpId="0" nodeType="withEffect">
                                  <p:stCondLst>
                                    <p:cond delay="500"/>
                                  </p:stCondLst>
                                  <p:childTnLst>
                                    <p:set>
                                      <p:cBhvr>
                                        <p:cTn id="70" dur="1" fill="hold">
                                          <p:stCondLst>
                                            <p:cond delay="0"/>
                                          </p:stCondLst>
                                        </p:cTn>
                                        <p:tgtEl>
                                          <p:spTgt spid="26"/>
                                        </p:tgtEl>
                                        <p:attrNameLst>
                                          <p:attrName>style.visibility</p:attrName>
                                        </p:attrNameLst>
                                      </p:cBhvr>
                                      <p:to>
                                        <p:strVal val="visible"/>
                                      </p:to>
                                    </p:set>
                                    <p:anim calcmode="lin" valueType="num">
                                      <p:cBhvr additive="base">
                                        <p:cTn id="71" dur="500"/>
                                        <p:tgtEl>
                                          <p:spTgt spid="26"/>
                                        </p:tgtEl>
                                        <p:attrNameLst>
                                          <p:attrName>ppt_y</p:attrName>
                                        </p:attrNameLst>
                                      </p:cBhvr>
                                      <p:tavLst>
                                        <p:tav tm="0">
                                          <p:val>
                                            <p:strVal val="#ppt_y-#ppt_h*1.125000"/>
                                          </p:val>
                                        </p:tav>
                                        <p:tav tm="100000">
                                          <p:val>
                                            <p:strVal val="#ppt_y"/>
                                          </p:val>
                                        </p:tav>
                                      </p:tavLst>
                                    </p:anim>
                                    <p:animEffect transition="in" filter="wipe(down)">
                                      <p:cBhvr>
                                        <p:cTn id="72" dur="500"/>
                                        <p:tgtEl>
                                          <p:spTgt spid="26"/>
                                        </p:tgtEl>
                                      </p:cBhvr>
                                    </p:animEffect>
                                  </p:childTnLst>
                                </p:cTn>
                              </p:par>
                              <p:par>
                                <p:cTn id="73" presetID="12" presetClass="entr" presetSubtype="4" fill="hold" grpId="0" nodeType="withEffect">
                                  <p:stCondLst>
                                    <p:cond delay="750"/>
                                  </p:stCondLst>
                                  <p:childTnLst>
                                    <p:set>
                                      <p:cBhvr>
                                        <p:cTn id="74" dur="1" fill="hold">
                                          <p:stCondLst>
                                            <p:cond delay="0"/>
                                          </p:stCondLst>
                                        </p:cTn>
                                        <p:tgtEl>
                                          <p:spTgt spid="28"/>
                                        </p:tgtEl>
                                        <p:attrNameLst>
                                          <p:attrName>style.visibility</p:attrName>
                                        </p:attrNameLst>
                                      </p:cBhvr>
                                      <p:to>
                                        <p:strVal val="visible"/>
                                      </p:to>
                                    </p:set>
                                    <p:anim calcmode="lin" valueType="num">
                                      <p:cBhvr additive="base">
                                        <p:cTn id="75" dur="500"/>
                                        <p:tgtEl>
                                          <p:spTgt spid="28"/>
                                        </p:tgtEl>
                                        <p:attrNameLst>
                                          <p:attrName>ppt_y</p:attrName>
                                        </p:attrNameLst>
                                      </p:cBhvr>
                                      <p:tavLst>
                                        <p:tav tm="0">
                                          <p:val>
                                            <p:strVal val="#ppt_y+#ppt_h*1.125000"/>
                                          </p:val>
                                        </p:tav>
                                        <p:tav tm="100000">
                                          <p:val>
                                            <p:strVal val="#ppt_y"/>
                                          </p:val>
                                        </p:tav>
                                      </p:tavLst>
                                    </p:anim>
                                    <p:animEffect transition="in" filter="wipe(up)">
                                      <p:cBhvr>
                                        <p:cTn id="7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25" grpId="0"/>
      <p:bldP spid="26" grpId="0"/>
      <p:bldP spid="27" grpId="0"/>
      <p:bldP spid="2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思想气泡: 云 29"/>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1" name="文本框 30"/>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32" name="任意多边形: 形状 31"/>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1" name="组合 10"/>
          <p:cNvGrpSpPr/>
          <p:nvPr/>
        </p:nvGrpSpPr>
        <p:grpSpPr>
          <a:xfrm>
            <a:off x="7989651" y="2025503"/>
            <a:ext cx="3327637" cy="1186250"/>
            <a:chOff x="2012849" y="1986390"/>
            <a:chExt cx="3327637" cy="1186250"/>
          </a:xfrm>
        </p:grpSpPr>
        <p:sp>
          <p:nvSpPr>
            <p:cNvPr id="12" name="矩形 11"/>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3" name="矩形 12"/>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4" name="组合 13"/>
          <p:cNvGrpSpPr/>
          <p:nvPr/>
        </p:nvGrpSpPr>
        <p:grpSpPr>
          <a:xfrm>
            <a:off x="874712" y="2025503"/>
            <a:ext cx="3327636" cy="1186250"/>
            <a:chOff x="2012850" y="1986390"/>
            <a:chExt cx="3327636" cy="1186250"/>
          </a:xfrm>
        </p:grpSpPr>
        <p:sp>
          <p:nvSpPr>
            <p:cNvPr id="15" name="矩形 14"/>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6" name="矩形 15"/>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8" name="组合 17"/>
          <p:cNvGrpSpPr/>
          <p:nvPr/>
        </p:nvGrpSpPr>
        <p:grpSpPr>
          <a:xfrm>
            <a:off x="7989651" y="4227624"/>
            <a:ext cx="3327637" cy="1186250"/>
            <a:chOff x="2012849" y="1986390"/>
            <a:chExt cx="3327637" cy="1186250"/>
          </a:xfrm>
        </p:grpSpPr>
        <p:sp>
          <p:nvSpPr>
            <p:cNvPr id="20" name="矩形 19"/>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2" name="矩形 21"/>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4" name="组合 23"/>
          <p:cNvGrpSpPr/>
          <p:nvPr/>
        </p:nvGrpSpPr>
        <p:grpSpPr>
          <a:xfrm>
            <a:off x="874712" y="4227624"/>
            <a:ext cx="3327636" cy="1186250"/>
            <a:chOff x="2012850" y="1986390"/>
            <a:chExt cx="3327636" cy="1186250"/>
          </a:xfrm>
        </p:grpSpPr>
        <p:sp>
          <p:nvSpPr>
            <p:cNvPr id="26" name="矩形 25"/>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7" name="矩形 26"/>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 name="组合 1"/>
          <p:cNvGrpSpPr/>
          <p:nvPr/>
        </p:nvGrpSpPr>
        <p:grpSpPr>
          <a:xfrm>
            <a:off x="4184650" y="1732187"/>
            <a:ext cx="3825875" cy="3823494"/>
            <a:chOff x="4184650" y="1732187"/>
            <a:chExt cx="3825875" cy="3823494"/>
          </a:xfrm>
        </p:grpSpPr>
        <p:sp>
          <p:nvSpPr>
            <p:cNvPr id="17" name="Freeform: Shape 4"/>
            <p:cNvSpPr>
              <a:spLocks/>
            </p:cNvSpPr>
            <p:nvPr/>
          </p:nvSpPr>
          <p:spPr bwMode="auto">
            <a:xfrm>
              <a:off x="4184650" y="1782193"/>
              <a:ext cx="1593850" cy="2183606"/>
            </a:xfrm>
            <a:custGeom>
              <a:avLst/>
              <a:gdLst>
                <a:gd name="T0" fmla="*/ 19786 w 21600"/>
                <a:gd name="T1" fmla="*/ 18395 h 21600"/>
                <a:gd name="T2" fmla="*/ 19870 w 21600"/>
                <a:gd name="T3" fmla="*/ 17656 h 21600"/>
                <a:gd name="T4" fmla="*/ 19870 w 21600"/>
                <a:gd name="T5" fmla="*/ 0 h 21600"/>
                <a:gd name="T6" fmla="*/ 0 w 21600"/>
                <a:gd name="T7" fmla="*/ 18395 h 21600"/>
                <a:gd name="T8" fmla="*/ 380 w 21600"/>
                <a:gd name="T9" fmla="*/ 21600 h 21600"/>
                <a:gd name="T10" fmla="*/ 21600 w 21600"/>
                <a:gd name="T11" fmla="*/ 21600 h 21600"/>
                <a:gd name="T12" fmla="*/ 19786 w 21600"/>
                <a:gd name="T13" fmla="*/ 18395 h 21600"/>
                <a:gd name="T14" fmla="*/ 19786 w 21600"/>
                <a:gd name="T15" fmla="*/ 18395 h 216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00" h="21600">
                  <a:moveTo>
                    <a:pt x="19786" y="18395"/>
                  </a:moveTo>
                  <a:cubicBezTo>
                    <a:pt x="19786" y="18149"/>
                    <a:pt x="19786" y="17902"/>
                    <a:pt x="19870" y="17656"/>
                  </a:cubicBezTo>
                  <a:cubicBezTo>
                    <a:pt x="19870" y="0"/>
                    <a:pt x="19870" y="0"/>
                    <a:pt x="19870" y="0"/>
                  </a:cubicBezTo>
                  <a:cubicBezTo>
                    <a:pt x="8480" y="2003"/>
                    <a:pt x="0" y="9490"/>
                    <a:pt x="0" y="18395"/>
                  </a:cubicBezTo>
                  <a:cubicBezTo>
                    <a:pt x="0" y="19505"/>
                    <a:pt x="127" y="20552"/>
                    <a:pt x="380" y="21600"/>
                  </a:cubicBezTo>
                  <a:cubicBezTo>
                    <a:pt x="21600" y="21600"/>
                    <a:pt x="21600" y="21600"/>
                    <a:pt x="21600" y="21600"/>
                  </a:cubicBezTo>
                  <a:cubicBezTo>
                    <a:pt x="20461" y="20768"/>
                    <a:pt x="19786" y="19659"/>
                    <a:pt x="19786" y="18395"/>
                  </a:cubicBezTo>
                  <a:close/>
                  <a:moveTo>
                    <a:pt x="19786" y="18395"/>
                  </a:moveTo>
                </a:path>
              </a:pathLst>
            </a:custGeom>
            <a:blipFill>
              <a:blip r:embed="rId4"/>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19" name="Freeform: Shape 6"/>
            <p:cNvSpPr>
              <a:spLocks/>
            </p:cNvSpPr>
            <p:nvPr/>
          </p:nvSpPr>
          <p:spPr bwMode="auto">
            <a:xfrm>
              <a:off x="4238625" y="3960243"/>
              <a:ext cx="2182019" cy="1595438"/>
            </a:xfrm>
            <a:custGeom>
              <a:avLst/>
              <a:gdLst>
                <a:gd name="T0" fmla="*/ 18395 w 21600"/>
                <a:gd name="T1" fmla="*/ 1856 h 21600"/>
                <a:gd name="T2" fmla="*/ 17656 w 21600"/>
                <a:gd name="T3" fmla="*/ 1772 h 21600"/>
                <a:gd name="T4" fmla="*/ 0 w 21600"/>
                <a:gd name="T5" fmla="*/ 1772 h 21600"/>
                <a:gd name="T6" fmla="*/ 18395 w 21600"/>
                <a:gd name="T7" fmla="*/ 21600 h 21600"/>
                <a:gd name="T8" fmla="*/ 21600 w 21600"/>
                <a:gd name="T9" fmla="*/ 21220 h 21600"/>
                <a:gd name="T10" fmla="*/ 21600 w 21600"/>
                <a:gd name="T11" fmla="*/ 0 h 21600"/>
                <a:gd name="T12" fmla="*/ 18395 w 21600"/>
                <a:gd name="T13" fmla="*/ 1856 h 21600"/>
                <a:gd name="T14" fmla="*/ 18395 w 21600"/>
                <a:gd name="T15" fmla="*/ 1856 h 216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00" h="21600">
                  <a:moveTo>
                    <a:pt x="18395" y="1856"/>
                  </a:moveTo>
                  <a:cubicBezTo>
                    <a:pt x="18149" y="1856"/>
                    <a:pt x="17902" y="1814"/>
                    <a:pt x="17656" y="1772"/>
                  </a:cubicBezTo>
                  <a:cubicBezTo>
                    <a:pt x="0" y="1772"/>
                    <a:pt x="0" y="1772"/>
                    <a:pt x="0" y="1772"/>
                  </a:cubicBezTo>
                  <a:cubicBezTo>
                    <a:pt x="2003" y="13120"/>
                    <a:pt x="9490" y="21600"/>
                    <a:pt x="18395" y="21600"/>
                  </a:cubicBezTo>
                  <a:cubicBezTo>
                    <a:pt x="19505" y="21600"/>
                    <a:pt x="20552" y="21473"/>
                    <a:pt x="21600" y="21220"/>
                  </a:cubicBezTo>
                  <a:cubicBezTo>
                    <a:pt x="21600" y="0"/>
                    <a:pt x="21600" y="0"/>
                    <a:pt x="21600" y="0"/>
                  </a:cubicBezTo>
                  <a:cubicBezTo>
                    <a:pt x="20799" y="1139"/>
                    <a:pt x="19659" y="1856"/>
                    <a:pt x="18395" y="1856"/>
                  </a:cubicBezTo>
                  <a:close/>
                  <a:moveTo>
                    <a:pt x="18395" y="1856"/>
                  </a:moveTo>
                </a:path>
              </a:pathLst>
            </a:custGeom>
            <a:blipFill>
              <a:blip r:embed="rId5"/>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21" name="Freeform: Shape 8"/>
            <p:cNvSpPr>
              <a:spLocks/>
            </p:cNvSpPr>
            <p:nvPr/>
          </p:nvSpPr>
          <p:spPr bwMode="auto">
            <a:xfrm>
              <a:off x="6419850" y="3322862"/>
              <a:ext cx="1590675" cy="2179638"/>
            </a:xfrm>
            <a:custGeom>
              <a:avLst/>
              <a:gdLst>
                <a:gd name="T0" fmla="*/ 0 w 21600"/>
                <a:gd name="T1" fmla="*/ 1 h 21600"/>
                <a:gd name="T2" fmla="*/ 0 w 21600"/>
                <a:gd name="T3" fmla="*/ 1 h 21600"/>
                <a:gd name="T4" fmla="*/ 0 w 21600"/>
                <a:gd name="T5" fmla="*/ 6 h 21600"/>
                <a:gd name="T6" fmla="*/ 2 w 21600"/>
                <a:gd name="T7" fmla="*/ 1 h 21600"/>
                <a:gd name="T8" fmla="*/ 2 w 21600"/>
                <a:gd name="T9" fmla="*/ 0 h 21600"/>
                <a:gd name="T10" fmla="*/ 0 w 21600"/>
                <a:gd name="T11" fmla="*/ 0 h 21600"/>
                <a:gd name="T12" fmla="*/ 0 w 21600"/>
                <a:gd name="T13" fmla="*/ 1 h 21600"/>
                <a:gd name="T14" fmla="*/ 0 w 21600"/>
                <a:gd name="T15" fmla="*/ 1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818" y="3178"/>
                  </a:moveTo>
                  <a:cubicBezTo>
                    <a:pt x="1818" y="3425"/>
                    <a:pt x="1775" y="3703"/>
                    <a:pt x="1733" y="3919"/>
                  </a:cubicBezTo>
                  <a:cubicBezTo>
                    <a:pt x="1733" y="21600"/>
                    <a:pt x="1733" y="21600"/>
                    <a:pt x="1733" y="21600"/>
                  </a:cubicBezTo>
                  <a:cubicBezTo>
                    <a:pt x="13146" y="19594"/>
                    <a:pt x="21600" y="12096"/>
                    <a:pt x="21600" y="3178"/>
                  </a:cubicBezTo>
                  <a:cubicBezTo>
                    <a:pt x="21600" y="2098"/>
                    <a:pt x="21473" y="1018"/>
                    <a:pt x="21262" y="0"/>
                  </a:cubicBezTo>
                  <a:cubicBezTo>
                    <a:pt x="0" y="0"/>
                    <a:pt x="0" y="0"/>
                    <a:pt x="0" y="0"/>
                  </a:cubicBezTo>
                  <a:cubicBezTo>
                    <a:pt x="1099" y="802"/>
                    <a:pt x="1818" y="1944"/>
                    <a:pt x="1818" y="3178"/>
                  </a:cubicBezTo>
                  <a:close/>
                  <a:moveTo>
                    <a:pt x="1818" y="3178"/>
                  </a:moveTo>
                </a:path>
              </a:pathLst>
            </a:custGeom>
            <a:blipFill>
              <a:blip r:embed="rId6"/>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23" name="Freeform: Shape 10"/>
            <p:cNvSpPr>
              <a:spLocks/>
            </p:cNvSpPr>
            <p:nvPr/>
          </p:nvSpPr>
          <p:spPr bwMode="auto">
            <a:xfrm>
              <a:off x="5773738" y="1732187"/>
              <a:ext cx="2178844" cy="1593850"/>
            </a:xfrm>
            <a:custGeom>
              <a:avLst/>
              <a:gdLst>
                <a:gd name="T0" fmla="*/ 1 w 21600"/>
                <a:gd name="T1" fmla="*/ 1 h 21600"/>
                <a:gd name="T2" fmla="*/ 1 w 21600"/>
                <a:gd name="T3" fmla="*/ 1 h 21600"/>
                <a:gd name="T4" fmla="*/ 6 w 21600"/>
                <a:gd name="T5" fmla="*/ 1 h 21600"/>
                <a:gd name="T6" fmla="*/ 1 w 21600"/>
                <a:gd name="T7" fmla="*/ 0 h 21600"/>
                <a:gd name="T8" fmla="*/ 0 w 21600"/>
                <a:gd name="T9" fmla="*/ 0 h 21600"/>
                <a:gd name="T10" fmla="*/ 0 w 21600"/>
                <a:gd name="T11" fmla="*/ 2 h 21600"/>
                <a:gd name="T12" fmla="*/ 1 w 21600"/>
                <a:gd name="T13" fmla="*/ 1 h 21600"/>
                <a:gd name="T14" fmla="*/ 1 w 21600"/>
                <a:gd name="T15" fmla="*/ 1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3178" y="19786"/>
                  </a:moveTo>
                  <a:cubicBezTo>
                    <a:pt x="3456" y="19786"/>
                    <a:pt x="3703" y="19786"/>
                    <a:pt x="3919" y="19870"/>
                  </a:cubicBezTo>
                  <a:cubicBezTo>
                    <a:pt x="21600" y="19870"/>
                    <a:pt x="21600" y="19870"/>
                    <a:pt x="21600" y="19870"/>
                  </a:cubicBezTo>
                  <a:cubicBezTo>
                    <a:pt x="19625" y="8480"/>
                    <a:pt x="12127" y="0"/>
                    <a:pt x="3178" y="0"/>
                  </a:cubicBezTo>
                  <a:cubicBezTo>
                    <a:pt x="2098" y="0"/>
                    <a:pt x="1018" y="127"/>
                    <a:pt x="0" y="380"/>
                  </a:cubicBezTo>
                  <a:cubicBezTo>
                    <a:pt x="0" y="21600"/>
                    <a:pt x="0" y="21600"/>
                    <a:pt x="0" y="21600"/>
                  </a:cubicBezTo>
                  <a:cubicBezTo>
                    <a:pt x="802" y="20461"/>
                    <a:pt x="1944" y="19786"/>
                    <a:pt x="3178" y="19786"/>
                  </a:cubicBezTo>
                  <a:close/>
                  <a:moveTo>
                    <a:pt x="3178" y="19786"/>
                  </a:moveTo>
                </a:path>
              </a:pathLst>
            </a:custGeom>
            <a:blipFill>
              <a:blip r:embed="rId7"/>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25" name="Oval 12"/>
            <p:cNvSpPr>
              <a:spLocks/>
            </p:cNvSpPr>
            <p:nvPr/>
          </p:nvSpPr>
          <p:spPr bwMode="auto">
            <a:xfrm>
              <a:off x="5768181" y="3313337"/>
              <a:ext cx="661988" cy="662781"/>
            </a:xfrm>
            <a:prstGeom prst="ellipse">
              <a:avLst/>
            </a:prstGeom>
            <a:blipFill>
              <a:blip r:embed="rId8"/>
              <a:stretch>
                <a:fillRect/>
              </a:stretch>
            </a:blipFill>
            <a:ln w="9525">
              <a:solidFill>
                <a:schemeClr val="tx1">
                  <a:alpha val="0"/>
                </a:schemeClr>
              </a:solidFill>
              <a:round/>
              <a:headEnd/>
              <a:tailEnd/>
            </a:ln>
          </p:spPr>
          <p:txBody>
            <a:bodyPr anchor="ctr"/>
            <a:lstStyle/>
            <a:p>
              <a:pPr algn="ctr"/>
              <a:endParaRPr/>
            </a:p>
          </p:txBody>
        </p:sp>
        <p:sp>
          <p:nvSpPr>
            <p:cNvPr id="28" name="文本框 27"/>
            <p:cNvSpPr txBox="1"/>
            <p:nvPr/>
          </p:nvSpPr>
          <p:spPr>
            <a:xfrm>
              <a:off x="4682846" y="2759628"/>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29" name="文本框 28"/>
            <p:cNvSpPr txBox="1"/>
            <p:nvPr/>
          </p:nvSpPr>
          <p:spPr>
            <a:xfrm>
              <a:off x="6096000" y="2270159"/>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34" name="文本框 33"/>
            <p:cNvSpPr txBox="1"/>
            <p:nvPr/>
          </p:nvSpPr>
          <p:spPr>
            <a:xfrm>
              <a:off x="6786985" y="3537106"/>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35" name="文本框 34"/>
            <p:cNvSpPr txBox="1"/>
            <p:nvPr/>
          </p:nvSpPr>
          <p:spPr>
            <a:xfrm>
              <a:off x="5422900" y="4330636"/>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grpSp>
    </p:spTree>
    <p:extLst>
      <p:ext uri="{BB962C8B-B14F-4D97-AF65-F5344CB8AC3E}">
        <p14:creationId xmlns:p14="http://schemas.microsoft.com/office/powerpoint/2010/main" val="8115952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14:presetBounceEnd="52000">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14:bounceEnd="52000">
                                          <p:cBhvr additive="base">
                                            <p:cTn id="14" dur="1000" fill="hold"/>
                                            <p:tgtEl>
                                              <p:spTgt spid="14"/>
                                            </p:tgtEl>
                                            <p:attrNameLst>
                                              <p:attrName>ppt_x</p:attrName>
                                            </p:attrNameLst>
                                          </p:cBhvr>
                                          <p:tavLst>
                                            <p:tav tm="0">
                                              <p:val>
                                                <p:strVal val="0-#ppt_w/2"/>
                                              </p:val>
                                            </p:tav>
                                            <p:tav tm="100000">
                                              <p:val>
                                                <p:strVal val="#ppt_x"/>
                                              </p:val>
                                            </p:tav>
                                          </p:tavLst>
                                        </p:anim>
                                        <p:anim calcmode="lin" valueType="num" p14:bounceEnd="52000">
                                          <p:cBhvr additive="base">
                                            <p:cTn id="15" dur="1000" fill="hold"/>
                                            <p:tgtEl>
                                              <p:spTgt spid="14"/>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14:presetBounceEnd="52000">
                                      <p:stCondLst>
                                        <p:cond delay="250"/>
                                      </p:stCondLst>
                                      <p:childTnLst>
                                        <p:set>
                                          <p:cBhvr>
                                            <p:cTn id="17" dur="1" fill="hold">
                                              <p:stCondLst>
                                                <p:cond delay="0"/>
                                              </p:stCondLst>
                                            </p:cTn>
                                            <p:tgtEl>
                                              <p:spTgt spid="11"/>
                                            </p:tgtEl>
                                            <p:attrNameLst>
                                              <p:attrName>style.visibility</p:attrName>
                                            </p:attrNameLst>
                                          </p:cBhvr>
                                          <p:to>
                                            <p:strVal val="visible"/>
                                          </p:to>
                                        </p:set>
                                        <p:anim calcmode="lin" valueType="num" p14:bounceEnd="52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52000">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14:presetBounceEnd="52000">
                                      <p:stCondLst>
                                        <p:cond delay="500"/>
                                      </p:stCondLst>
                                      <p:childTnLst>
                                        <p:set>
                                          <p:cBhvr>
                                            <p:cTn id="21" dur="1" fill="hold">
                                              <p:stCondLst>
                                                <p:cond delay="0"/>
                                              </p:stCondLst>
                                            </p:cTn>
                                            <p:tgtEl>
                                              <p:spTgt spid="18"/>
                                            </p:tgtEl>
                                            <p:attrNameLst>
                                              <p:attrName>style.visibility</p:attrName>
                                            </p:attrNameLst>
                                          </p:cBhvr>
                                          <p:to>
                                            <p:strVal val="visible"/>
                                          </p:to>
                                        </p:set>
                                        <p:anim calcmode="lin" valueType="num" p14:bounceEnd="52000">
                                          <p:cBhvr additive="base">
                                            <p:cTn id="22" dur="1000" fill="hold"/>
                                            <p:tgtEl>
                                              <p:spTgt spid="18"/>
                                            </p:tgtEl>
                                            <p:attrNameLst>
                                              <p:attrName>ppt_x</p:attrName>
                                            </p:attrNameLst>
                                          </p:cBhvr>
                                          <p:tavLst>
                                            <p:tav tm="0">
                                              <p:val>
                                                <p:strVal val="0-#ppt_w/2"/>
                                              </p:val>
                                            </p:tav>
                                            <p:tav tm="100000">
                                              <p:val>
                                                <p:strVal val="#ppt_x"/>
                                              </p:val>
                                            </p:tav>
                                          </p:tavLst>
                                        </p:anim>
                                        <p:anim calcmode="lin" valueType="num" p14:bounceEnd="52000">
                                          <p:cBhvr additive="base">
                                            <p:cTn id="23" dur="1000" fill="hold"/>
                                            <p:tgtEl>
                                              <p:spTgt spid="18"/>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14:presetBounceEnd="52000">
                                      <p:stCondLst>
                                        <p:cond delay="750"/>
                                      </p:stCondLst>
                                      <p:childTnLst>
                                        <p:set>
                                          <p:cBhvr>
                                            <p:cTn id="25" dur="1" fill="hold">
                                              <p:stCondLst>
                                                <p:cond delay="0"/>
                                              </p:stCondLst>
                                            </p:cTn>
                                            <p:tgtEl>
                                              <p:spTgt spid="24"/>
                                            </p:tgtEl>
                                            <p:attrNameLst>
                                              <p:attrName>style.visibility</p:attrName>
                                            </p:attrNameLst>
                                          </p:cBhvr>
                                          <p:to>
                                            <p:strVal val="visible"/>
                                          </p:to>
                                        </p:set>
                                        <p:anim calcmode="lin" valueType="num" p14:bounceEnd="52000">
                                          <p:cBhvr additive="base">
                                            <p:cTn id="26" dur="1000" fill="hold"/>
                                            <p:tgtEl>
                                              <p:spTgt spid="24"/>
                                            </p:tgtEl>
                                            <p:attrNameLst>
                                              <p:attrName>ppt_x</p:attrName>
                                            </p:attrNameLst>
                                          </p:cBhvr>
                                          <p:tavLst>
                                            <p:tav tm="0">
                                              <p:val>
                                                <p:strVal val="0-#ppt_w/2"/>
                                              </p:val>
                                            </p:tav>
                                            <p:tav tm="100000">
                                              <p:val>
                                                <p:strVal val="#ppt_x"/>
                                              </p:val>
                                            </p:tav>
                                          </p:tavLst>
                                        </p:anim>
                                        <p:anim calcmode="lin" valueType="num" p14:bounceEnd="52000">
                                          <p:cBhvr additive="base">
                                            <p:cTn id="27"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additive="base">
                                            <p:cTn id="14" dur="1000" fill="hold"/>
                                            <p:tgtEl>
                                              <p:spTgt spid="14"/>
                                            </p:tgtEl>
                                            <p:attrNameLst>
                                              <p:attrName>ppt_x</p:attrName>
                                            </p:attrNameLst>
                                          </p:cBhvr>
                                          <p:tavLst>
                                            <p:tav tm="0">
                                              <p:val>
                                                <p:strVal val="0-#ppt_w/2"/>
                                              </p:val>
                                            </p:tav>
                                            <p:tav tm="100000">
                                              <p:val>
                                                <p:strVal val="#ppt_x"/>
                                              </p:val>
                                            </p:tav>
                                          </p:tavLst>
                                        </p:anim>
                                        <p:anim calcmode="lin" valueType="num">
                                          <p:cBhvr additive="base">
                                            <p:cTn id="15" dur="1000" fill="hold"/>
                                            <p:tgtEl>
                                              <p:spTgt spid="14"/>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25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50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1000" fill="hold"/>
                                            <p:tgtEl>
                                              <p:spTgt spid="18"/>
                                            </p:tgtEl>
                                            <p:attrNameLst>
                                              <p:attrName>ppt_x</p:attrName>
                                            </p:attrNameLst>
                                          </p:cBhvr>
                                          <p:tavLst>
                                            <p:tav tm="0">
                                              <p:val>
                                                <p:strVal val="0-#ppt_w/2"/>
                                              </p:val>
                                            </p:tav>
                                            <p:tav tm="100000">
                                              <p:val>
                                                <p:strVal val="#ppt_x"/>
                                              </p:val>
                                            </p:tav>
                                          </p:tavLst>
                                        </p:anim>
                                        <p:anim calcmode="lin" valueType="num">
                                          <p:cBhvr additive="base">
                                            <p:cTn id="23" dur="1000" fill="hold"/>
                                            <p:tgtEl>
                                              <p:spTgt spid="18"/>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75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1000" fill="hold"/>
                                            <p:tgtEl>
                                              <p:spTgt spid="24"/>
                                            </p:tgtEl>
                                            <p:attrNameLst>
                                              <p:attrName>ppt_x</p:attrName>
                                            </p:attrNameLst>
                                          </p:cBhvr>
                                          <p:tavLst>
                                            <p:tav tm="0">
                                              <p:val>
                                                <p:strVal val="0-#ppt_w/2"/>
                                              </p:val>
                                            </p:tav>
                                            <p:tav tm="100000">
                                              <p:val>
                                                <p:strVal val="#ppt_x"/>
                                              </p:val>
                                            </p:tav>
                                          </p:tavLst>
                                        </p:anim>
                                        <p:anim calcmode="lin" valueType="num">
                                          <p:cBhvr additive="base">
                                            <p:cTn id="27"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p:cNvSpPr/>
          <p:nvPr/>
        </p:nvSpPr>
        <p:spPr>
          <a:xfrm>
            <a:off x="1559933" y="1503373"/>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任意多边形: 形状 3"/>
          <p:cNvSpPr/>
          <p:nvPr/>
        </p:nvSpPr>
        <p:spPr>
          <a:xfrm>
            <a:off x="6482808" y="1503373"/>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任意多边形: 形状 4"/>
          <p:cNvSpPr/>
          <p:nvPr/>
        </p:nvSpPr>
        <p:spPr>
          <a:xfrm>
            <a:off x="1559933" y="3885067"/>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任意多边形: 形状 5"/>
          <p:cNvSpPr/>
          <p:nvPr/>
        </p:nvSpPr>
        <p:spPr>
          <a:xfrm>
            <a:off x="6482808" y="3885067"/>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pic>
        <p:nvPicPr>
          <p:cNvPr id="7" name="图片占位符 6"/>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20191" b="20191"/>
          <a:stretch>
            <a:fillRect/>
          </a:stretch>
        </p:blipFill>
        <p:spPr/>
      </p:pic>
      <p:pic>
        <p:nvPicPr>
          <p:cNvPr id="9" name="图片占位符 8"/>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t="21879" b="21879"/>
          <a:stretch>
            <a:fillRect/>
          </a:stretch>
        </p:blipFill>
        <p:spPr/>
      </p:pic>
      <p:pic>
        <p:nvPicPr>
          <p:cNvPr id="11" name="图片占位符 10"/>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t="20235" b="20235"/>
          <a:stretch>
            <a:fillRect/>
          </a:stretch>
        </p:blipFill>
        <p:spPr/>
      </p:pic>
      <p:pic>
        <p:nvPicPr>
          <p:cNvPr id="21" name="图片占位符 20"/>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t="21686" b="21686"/>
          <a:stretch>
            <a:fillRect/>
          </a:stretch>
        </p:blipFill>
        <p:spPr/>
      </p:pic>
      <p:sp>
        <p:nvSpPr>
          <p:cNvPr id="16" name="思想气泡: 云 15"/>
          <p:cNvSpPr/>
          <p:nvPr/>
        </p:nvSpPr>
        <p:spPr>
          <a:xfrm>
            <a:off x="3574015" y="242080"/>
            <a:ext cx="1022382" cy="753190"/>
          </a:xfrm>
          <a:prstGeom prst="cloudCallout">
            <a:avLst>
              <a:gd name="adj1" fmla="val -41183"/>
              <a:gd name="adj2" fmla="val 64014"/>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7" name="文本框 16"/>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18" name="任意多边形: 形状 1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22" name="矩形 21"/>
          <p:cNvSpPr/>
          <p:nvPr/>
        </p:nvSpPr>
        <p:spPr>
          <a:xfrm>
            <a:off x="2453028" y="3364631"/>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
        <p:nvSpPr>
          <p:cNvPr id="23" name="矩形 22"/>
          <p:cNvSpPr/>
          <p:nvPr/>
        </p:nvSpPr>
        <p:spPr>
          <a:xfrm>
            <a:off x="7436450" y="3364631"/>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
        <p:nvSpPr>
          <p:cNvPr id="25" name="矩形 24"/>
          <p:cNvSpPr/>
          <p:nvPr/>
        </p:nvSpPr>
        <p:spPr>
          <a:xfrm>
            <a:off x="2453028" y="5748785"/>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
        <p:nvSpPr>
          <p:cNvPr id="26" name="矩形 25"/>
          <p:cNvSpPr/>
          <p:nvPr/>
        </p:nvSpPr>
        <p:spPr>
          <a:xfrm>
            <a:off x="7436450" y="5748785"/>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Tree>
    <p:extLst>
      <p:ext uri="{BB962C8B-B14F-4D97-AF65-F5344CB8AC3E}">
        <p14:creationId xmlns:p14="http://schemas.microsoft.com/office/powerpoint/2010/main" val="26626060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heel(1)">
                                      <p:cBhvr>
                                        <p:cTn id="10" dur="2000"/>
                                        <p:tgtEl>
                                          <p:spTgt spid="4"/>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heel(1)">
                                      <p:cBhvr>
                                        <p:cTn id="13" dur="2000"/>
                                        <p:tgtEl>
                                          <p:spTgt spid="5"/>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heel(1)">
                                      <p:cBhvr>
                                        <p:cTn id="16" dur="2000"/>
                                        <p:tgtEl>
                                          <p:spTgt spid="6"/>
                                        </p:tgtEl>
                                      </p:cBhvr>
                                    </p:animEffect>
                                  </p:childTnLst>
                                </p:cTn>
                              </p:par>
                              <p:par>
                                <p:cTn id="17" presetID="53" presetClass="entr" presetSubtype="16" fill="hold"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par>
                                <p:cTn id="22" presetID="53" presetClass="entr" presetSubtype="16" fill="hold" nodeType="withEffect">
                                  <p:stCondLst>
                                    <p:cond delay="1000"/>
                                  </p:stCondLst>
                                  <p:childTnLst>
                                    <p:set>
                                      <p:cBhvr>
                                        <p:cTn id="23" dur="1" fill="hold">
                                          <p:stCondLst>
                                            <p:cond delay="0"/>
                                          </p:stCondLst>
                                        </p:cTn>
                                        <p:tgtEl>
                                          <p:spTgt spid="9"/>
                                        </p:tgtEl>
                                        <p:attrNameLst>
                                          <p:attrName>style.visibility</p:attrName>
                                        </p:attrNameLst>
                                      </p:cBhvr>
                                      <p:to>
                                        <p:strVal val="visible"/>
                                      </p:to>
                                    </p:set>
                                    <p:anim calcmode="lin" valueType="num">
                                      <p:cBhvr>
                                        <p:cTn id="24" dur="500" fill="hold"/>
                                        <p:tgtEl>
                                          <p:spTgt spid="9"/>
                                        </p:tgtEl>
                                        <p:attrNameLst>
                                          <p:attrName>ppt_w</p:attrName>
                                        </p:attrNameLst>
                                      </p:cBhvr>
                                      <p:tavLst>
                                        <p:tav tm="0">
                                          <p:val>
                                            <p:fltVal val="0"/>
                                          </p:val>
                                        </p:tav>
                                        <p:tav tm="100000">
                                          <p:val>
                                            <p:strVal val="#ppt_w"/>
                                          </p:val>
                                        </p:tav>
                                      </p:tavLst>
                                    </p:anim>
                                    <p:anim calcmode="lin" valueType="num">
                                      <p:cBhvr>
                                        <p:cTn id="25" dur="500" fill="hold"/>
                                        <p:tgtEl>
                                          <p:spTgt spid="9"/>
                                        </p:tgtEl>
                                        <p:attrNameLst>
                                          <p:attrName>ppt_h</p:attrName>
                                        </p:attrNameLst>
                                      </p:cBhvr>
                                      <p:tavLst>
                                        <p:tav tm="0">
                                          <p:val>
                                            <p:fltVal val="0"/>
                                          </p:val>
                                        </p:tav>
                                        <p:tav tm="100000">
                                          <p:val>
                                            <p:strVal val="#ppt_h"/>
                                          </p:val>
                                        </p:tav>
                                      </p:tavLst>
                                    </p:anim>
                                    <p:animEffect transition="in" filter="fade">
                                      <p:cBhvr>
                                        <p:cTn id="26" dur="500"/>
                                        <p:tgtEl>
                                          <p:spTgt spid="9"/>
                                        </p:tgtEl>
                                      </p:cBhvr>
                                    </p:animEffect>
                                  </p:childTnLst>
                                </p:cTn>
                              </p:par>
                              <p:par>
                                <p:cTn id="27" presetID="53" presetClass="entr" presetSubtype="16" fill="hold" nodeType="withEffect">
                                  <p:stCondLst>
                                    <p:cond delay="1250"/>
                                  </p:stCondLst>
                                  <p:childTnLst>
                                    <p:set>
                                      <p:cBhvr>
                                        <p:cTn id="28" dur="1" fill="hold">
                                          <p:stCondLst>
                                            <p:cond delay="0"/>
                                          </p:stCondLst>
                                        </p:cTn>
                                        <p:tgtEl>
                                          <p:spTgt spid="11"/>
                                        </p:tgtEl>
                                        <p:attrNameLst>
                                          <p:attrName>style.visibility</p:attrName>
                                        </p:attrNameLst>
                                      </p:cBhvr>
                                      <p:to>
                                        <p:strVal val="visible"/>
                                      </p:to>
                                    </p:set>
                                    <p:anim calcmode="lin" valueType="num">
                                      <p:cBhvr>
                                        <p:cTn id="29" dur="500" fill="hold"/>
                                        <p:tgtEl>
                                          <p:spTgt spid="11"/>
                                        </p:tgtEl>
                                        <p:attrNameLst>
                                          <p:attrName>ppt_w</p:attrName>
                                        </p:attrNameLst>
                                      </p:cBhvr>
                                      <p:tavLst>
                                        <p:tav tm="0">
                                          <p:val>
                                            <p:fltVal val="0"/>
                                          </p:val>
                                        </p:tav>
                                        <p:tav tm="100000">
                                          <p:val>
                                            <p:strVal val="#ppt_w"/>
                                          </p:val>
                                        </p:tav>
                                      </p:tavLst>
                                    </p:anim>
                                    <p:anim calcmode="lin" valueType="num">
                                      <p:cBhvr>
                                        <p:cTn id="30" dur="500" fill="hold"/>
                                        <p:tgtEl>
                                          <p:spTgt spid="11"/>
                                        </p:tgtEl>
                                        <p:attrNameLst>
                                          <p:attrName>ppt_h</p:attrName>
                                        </p:attrNameLst>
                                      </p:cBhvr>
                                      <p:tavLst>
                                        <p:tav tm="0">
                                          <p:val>
                                            <p:fltVal val="0"/>
                                          </p:val>
                                        </p:tav>
                                        <p:tav tm="100000">
                                          <p:val>
                                            <p:strVal val="#ppt_h"/>
                                          </p:val>
                                        </p:tav>
                                      </p:tavLst>
                                    </p:anim>
                                    <p:animEffect transition="in" filter="fade">
                                      <p:cBhvr>
                                        <p:cTn id="31" dur="500"/>
                                        <p:tgtEl>
                                          <p:spTgt spid="11"/>
                                        </p:tgtEl>
                                      </p:cBhvr>
                                    </p:animEffect>
                                  </p:childTnLst>
                                </p:cTn>
                              </p:par>
                              <p:par>
                                <p:cTn id="32" presetID="53" presetClass="entr" presetSubtype="16" fill="hold" nodeType="withEffect">
                                  <p:stCondLst>
                                    <p:cond delay="1500"/>
                                  </p:stCondLst>
                                  <p:childTnLst>
                                    <p:set>
                                      <p:cBhvr>
                                        <p:cTn id="33" dur="1" fill="hold">
                                          <p:stCondLst>
                                            <p:cond delay="0"/>
                                          </p:stCondLst>
                                        </p:cTn>
                                        <p:tgtEl>
                                          <p:spTgt spid="21"/>
                                        </p:tgtEl>
                                        <p:attrNameLst>
                                          <p:attrName>style.visibility</p:attrName>
                                        </p:attrNameLst>
                                      </p:cBhvr>
                                      <p:to>
                                        <p:strVal val="visible"/>
                                      </p:to>
                                    </p:set>
                                    <p:anim calcmode="lin" valueType="num">
                                      <p:cBhvr>
                                        <p:cTn id="34" dur="500" fill="hold"/>
                                        <p:tgtEl>
                                          <p:spTgt spid="21"/>
                                        </p:tgtEl>
                                        <p:attrNameLst>
                                          <p:attrName>ppt_w</p:attrName>
                                        </p:attrNameLst>
                                      </p:cBhvr>
                                      <p:tavLst>
                                        <p:tav tm="0">
                                          <p:val>
                                            <p:fltVal val="0"/>
                                          </p:val>
                                        </p:tav>
                                        <p:tav tm="100000">
                                          <p:val>
                                            <p:strVal val="#ppt_w"/>
                                          </p:val>
                                        </p:tav>
                                      </p:tavLst>
                                    </p:anim>
                                    <p:anim calcmode="lin" valueType="num">
                                      <p:cBhvr>
                                        <p:cTn id="35" dur="500" fill="hold"/>
                                        <p:tgtEl>
                                          <p:spTgt spid="21"/>
                                        </p:tgtEl>
                                        <p:attrNameLst>
                                          <p:attrName>ppt_h</p:attrName>
                                        </p:attrNameLst>
                                      </p:cBhvr>
                                      <p:tavLst>
                                        <p:tav tm="0">
                                          <p:val>
                                            <p:fltVal val="0"/>
                                          </p:val>
                                        </p:tav>
                                        <p:tav tm="100000">
                                          <p:val>
                                            <p:strVal val="#ppt_h"/>
                                          </p:val>
                                        </p:tav>
                                      </p:tavLst>
                                    </p:anim>
                                    <p:animEffect transition="in" filter="fade">
                                      <p:cBhvr>
                                        <p:cTn id="36" dur="500"/>
                                        <p:tgtEl>
                                          <p:spTgt spid="21"/>
                                        </p:tgtEl>
                                      </p:cBhvr>
                                    </p:animEffect>
                                  </p:childTnLst>
                                </p:cTn>
                              </p:par>
                            </p:childTnLst>
                          </p:cTn>
                        </p:par>
                        <p:par>
                          <p:cTn id="37" fill="hold">
                            <p:stCondLst>
                              <p:cond delay="2000"/>
                            </p:stCondLst>
                            <p:childTnLst>
                              <p:par>
                                <p:cTn id="38" presetID="53" presetClass="entr" presetSubtype="16" fill="hold" grpId="0" nodeType="afterEffect">
                                  <p:stCondLst>
                                    <p:cond delay="0"/>
                                  </p:stCondLst>
                                  <p:childTnLst>
                                    <p:set>
                                      <p:cBhvr>
                                        <p:cTn id="39" dur="1" fill="hold">
                                          <p:stCondLst>
                                            <p:cond delay="0"/>
                                          </p:stCondLst>
                                        </p:cTn>
                                        <p:tgtEl>
                                          <p:spTgt spid="22"/>
                                        </p:tgtEl>
                                        <p:attrNameLst>
                                          <p:attrName>style.visibility</p:attrName>
                                        </p:attrNameLst>
                                      </p:cBhvr>
                                      <p:to>
                                        <p:strVal val="visible"/>
                                      </p:to>
                                    </p:set>
                                    <p:anim calcmode="lin" valueType="num">
                                      <p:cBhvr>
                                        <p:cTn id="40" dur="500" fill="hold"/>
                                        <p:tgtEl>
                                          <p:spTgt spid="22"/>
                                        </p:tgtEl>
                                        <p:attrNameLst>
                                          <p:attrName>ppt_w</p:attrName>
                                        </p:attrNameLst>
                                      </p:cBhvr>
                                      <p:tavLst>
                                        <p:tav tm="0">
                                          <p:val>
                                            <p:fltVal val="0"/>
                                          </p:val>
                                        </p:tav>
                                        <p:tav tm="100000">
                                          <p:val>
                                            <p:strVal val="#ppt_w"/>
                                          </p:val>
                                        </p:tav>
                                      </p:tavLst>
                                    </p:anim>
                                    <p:anim calcmode="lin" valueType="num">
                                      <p:cBhvr>
                                        <p:cTn id="41" dur="500" fill="hold"/>
                                        <p:tgtEl>
                                          <p:spTgt spid="22"/>
                                        </p:tgtEl>
                                        <p:attrNameLst>
                                          <p:attrName>ppt_h</p:attrName>
                                        </p:attrNameLst>
                                      </p:cBhvr>
                                      <p:tavLst>
                                        <p:tav tm="0">
                                          <p:val>
                                            <p:fltVal val="0"/>
                                          </p:val>
                                        </p:tav>
                                        <p:tav tm="100000">
                                          <p:val>
                                            <p:strVal val="#ppt_h"/>
                                          </p:val>
                                        </p:tav>
                                      </p:tavLst>
                                    </p:anim>
                                    <p:animEffect transition="in" filter="fade">
                                      <p:cBhvr>
                                        <p:cTn id="42" dur="500"/>
                                        <p:tgtEl>
                                          <p:spTgt spid="22"/>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anim calcmode="lin" valueType="num">
                                      <p:cBhvr>
                                        <p:cTn id="45" dur="500" fill="hold"/>
                                        <p:tgtEl>
                                          <p:spTgt spid="23"/>
                                        </p:tgtEl>
                                        <p:attrNameLst>
                                          <p:attrName>ppt_w</p:attrName>
                                        </p:attrNameLst>
                                      </p:cBhvr>
                                      <p:tavLst>
                                        <p:tav tm="0">
                                          <p:val>
                                            <p:fltVal val="0"/>
                                          </p:val>
                                        </p:tav>
                                        <p:tav tm="100000">
                                          <p:val>
                                            <p:strVal val="#ppt_w"/>
                                          </p:val>
                                        </p:tav>
                                      </p:tavLst>
                                    </p:anim>
                                    <p:anim calcmode="lin" valueType="num">
                                      <p:cBhvr>
                                        <p:cTn id="46" dur="500" fill="hold"/>
                                        <p:tgtEl>
                                          <p:spTgt spid="23"/>
                                        </p:tgtEl>
                                        <p:attrNameLst>
                                          <p:attrName>ppt_h</p:attrName>
                                        </p:attrNameLst>
                                      </p:cBhvr>
                                      <p:tavLst>
                                        <p:tav tm="0">
                                          <p:val>
                                            <p:fltVal val="0"/>
                                          </p:val>
                                        </p:tav>
                                        <p:tav tm="100000">
                                          <p:val>
                                            <p:strVal val="#ppt_h"/>
                                          </p:val>
                                        </p:tav>
                                      </p:tavLst>
                                    </p:anim>
                                    <p:animEffect transition="in" filter="fade">
                                      <p:cBhvr>
                                        <p:cTn id="47" dur="500"/>
                                        <p:tgtEl>
                                          <p:spTgt spid="23"/>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 calcmode="lin" valueType="num">
                                      <p:cBhvr>
                                        <p:cTn id="50" dur="500" fill="hold"/>
                                        <p:tgtEl>
                                          <p:spTgt spid="25"/>
                                        </p:tgtEl>
                                        <p:attrNameLst>
                                          <p:attrName>ppt_w</p:attrName>
                                        </p:attrNameLst>
                                      </p:cBhvr>
                                      <p:tavLst>
                                        <p:tav tm="0">
                                          <p:val>
                                            <p:fltVal val="0"/>
                                          </p:val>
                                        </p:tav>
                                        <p:tav tm="100000">
                                          <p:val>
                                            <p:strVal val="#ppt_w"/>
                                          </p:val>
                                        </p:tav>
                                      </p:tavLst>
                                    </p:anim>
                                    <p:anim calcmode="lin" valueType="num">
                                      <p:cBhvr>
                                        <p:cTn id="51" dur="500" fill="hold"/>
                                        <p:tgtEl>
                                          <p:spTgt spid="25"/>
                                        </p:tgtEl>
                                        <p:attrNameLst>
                                          <p:attrName>ppt_h</p:attrName>
                                        </p:attrNameLst>
                                      </p:cBhvr>
                                      <p:tavLst>
                                        <p:tav tm="0">
                                          <p:val>
                                            <p:fltVal val="0"/>
                                          </p:val>
                                        </p:tav>
                                        <p:tav tm="100000">
                                          <p:val>
                                            <p:strVal val="#ppt_h"/>
                                          </p:val>
                                        </p:tav>
                                      </p:tavLst>
                                    </p:anim>
                                    <p:animEffect transition="in" filter="fade">
                                      <p:cBhvr>
                                        <p:cTn id="52" dur="500"/>
                                        <p:tgtEl>
                                          <p:spTgt spid="25"/>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p:cTn id="55" dur="500" fill="hold"/>
                                        <p:tgtEl>
                                          <p:spTgt spid="26"/>
                                        </p:tgtEl>
                                        <p:attrNameLst>
                                          <p:attrName>ppt_w</p:attrName>
                                        </p:attrNameLst>
                                      </p:cBhvr>
                                      <p:tavLst>
                                        <p:tav tm="0">
                                          <p:val>
                                            <p:fltVal val="0"/>
                                          </p:val>
                                        </p:tav>
                                        <p:tav tm="100000">
                                          <p:val>
                                            <p:strVal val="#ppt_w"/>
                                          </p:val>
                                        </p:tav>
                                      </p:tavLst>
                                    </p:anim>
                                    <p:anim calcmode="lin" valueType="num">
                                      <p:cBhvr>
                                        <p:cTn id="56" dur="500" fill="hold"/>
                                        <p:tgtEl>
                                          <p:spTgt spid="26"/>
                                        </p:tgtEl>
                                        <p:attrNameLst>
                                          <p:attrName>ppt_h</p:attrName>
                                        </p:attrNameLst>
                                      </p:cBhvr>
                                      <p:tavLst>
                                        <p:tav tm="0">
                                          <p:val>
                                            <p:fltVal val="0"/>
                                          </p:val>
                                        </p:tav>
                                        <p:tav tm="100000">
                                          <p:val>
                                            <p:strVal val="#ppt_h"/>
                                          </p:val>
                                        </p:tav>
                                      </p:tavLst>
                                    </p:anim>
                                    <p:animEffect transition="in" filter="fade">
                                      <p:cBhvr>
                                        <p:cTn id="5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22" grpId="0"/>
      <p:bldP spid="23" grpId="0"/>
      <p:bldP spid="25" grpId="0"/>
      <p:bldP spid="2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4045807" y="2479141"/>
            <a:ext cx="8048632"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谢谢观看欢迎指导</a:t>
            </a:r>
          </a:p>
        </p:txBody>
      </p:sp>
      <p:sp>
        <p:nvSpPr>
          <p:cNvPr id="2" name="思想气泡: 云 1"/>
          <p:cNvSpPr/>
          <p:nvPr/>
        </p:nvSpPr>
        <p:spPr>
          <a:xfrm>
            <a:off x="9319047" y="1204562"/>
            <a:ext cx="1253703" cy="923605"/>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5" name="任意多边形: 形状 4"/>
          <p:cNvSpPr/>
          <p:nvPr/>
        </p:nvSpPr>
        <p:spPr>
          <a:xfrm>
            <a:off x="4325257" y="3594510"/>
            <a:ext cx="5820229" cy="190941"/>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6" name="student-graduation-cap-shape_52041"/>
          <p:cNvSpPr>
            <a:spLocks noChangeAspect="1"/>
          </p:cNvSpPr>
          <p:nvPr/>
        </p:nvSpPr>
        <p:spPr bwMode="auto">
          <a:xfrm>
            <a:off x="1357794" y="2479141"/>
            <a:ext cx="2494749" cy="1534331"/>
          </a:xfrm>
          <a:custGeom>
            <a:avLst/>
            <a:gdLst>
              <a:gd name="T0" fmla="*/ 242 w 256"/>
              <a:gd name="T1" fmla="*/ 115 h 158"/>
              <a:gd name="T2" fmla="*/ 238 w 256"/>
              <a:gd name="T3" fmla="*/ 108 h 158"/>
              <a:gd name="T4" fmla="*/ 238 w 256"/>
              <a:gd name="T5" fmla="*/ 71 h 158"/>
              <a:gd name="T6" fmla="*/ 256 w 256"/>
              <a:gd name="T7" fmla="*/ 62 h 158"/>
              <a:gd name="T8" fmla="*/ 128 w 256"/>
              <a:gd name="T9" fmla="*/ 0 h 158"/>
              <a:gd name="T10" fmla="*/ 0 w 256"/>
              <a:gd name="T11" fmla="*/ 62 h 158"/>
              <a:gd name="T12" fmla="*/ 57 w 256"/>
              <a:gd name="T13" fmla="*/ 90 h 158"/>
              <a:gd name="T14" fmla="*/ 57 w 256"/>
              <a:gd name="T15" fmla="*/ 134 h 158"/>
              <a:gd name="T16" fmla="*/ 129 w 256"/>
              <a:gd name="T17" fmla="*/ 158 h 158"/>
              <a:gd name="T18" fmla="*/ 199 w 256"/>
              <a:gd name="T19" fmla="*/ 134 h 158"/>
              <a:gd name="T20" fmla="*/ 199 w 256"/>
              <a:gd name="T21" fmla="*/ 90 h 158"/>
              <a:gd name="T22" fmla="*/ 230 w 256"/>
              <a:gd name="T23" fmla="*/ 75 h 158"/>
              <a:gd name="T24" fmla="*/ 230 w 256"/>
              <a:gd name="T25" fmla="*/ 108 h 158"/>
              <a:gd name="T26" fmla="*/ 226 w 256"/>
              <a:gd name="T27" fmla="*/ 115 h 158"/>
              <a:gd name="T28" fmla="*/ 229 w 256"/>
              <a:gd name="T29" fmla="*/ 121 h 158"/>
              <a:gd name="T30" fmla="*/ 225 w 256"/>
              <a:gd name="T31" fmla="*/ 147 h 158"/>
              <a:gd name="T32" fmla="*/ 244 w 256"/>
              <a:gd name="T33" fmla="*/ 147 h 158"/>
              <a:gd name="T34" fmla="*/ 239 w 256"/>
              <a:gd name="T35" fmla="*/ 121 h 158"/>
              <a:gd name="T36" fmla="*/ 242 w 256"/>
              <a:gd name="T37" fmla="*/ 11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158">
                <a:moveTo>
                  <a:pt x="242" y="115"/>
                </a:moveTo>
                <a:cubicBezTo>
                  <a:pt x="242" y="112"/>
                  <a:pt x="241" y="109"/>
                  <a:pt x="238" y="108"/>
                </a:cubicBezTo>
                <a:cubicBezTo>
                  <a:pt x="238" y="71"/>
                  <a:pt x="238" y="71"/>
                  <a:pt x="238" y="71"/>
                </a:cubicBezTo>
                <a:cubicBezTo>
                  <a:pt x="256" y="62"/>
                  <a:pt x="256" y="62"/>
                  <a:pt x="256" y="62"/>
                </a:cubicBezTo>
                <a:cubicBezTo>
                  <a:pt x="128" y="0"/>
                  <a:pt x="128" y="0"/>
                  <a:pt x="128" y="0"/>
                </a:cubicBezTo>
                <a:cubicBezTo>
                  <a:pt x="0" y="62"/>
                  <a:pt x="0" y="62"/>
                  <a:pt x="0" y="62"/>
                </a:cubicBezTo>
                <a:cubicBezTo>
                  <a:pt x="57" y="90"/>
                  <a:pt x="57" y="90"/>
                  <a:pt x="57" y="90"/>
                </a:cubicBezTo>
                <a:cubicBezTo>
                  <a:pt x="57" y="134"/>
                  <a:pt x="57" y="134"/>
                  <a:pt x="57" y="134"/>
                </a:cubicBezTo>
                <a:cubicBezTo>
                  <a:pt x="57" y="134"/>
                  <a:pt x="83" y="158"/>
                  <a:pt x="129" y="158"/>
                </a:cubicBezTo>
                <a:cubicBezTo>
                  <a:pt x="175" y="158"/>
                  <a:pt x="199" y="134"/>
                  <a:pt x="199" y="134"/>
                </a:cubicBezTo>
                <a:cubicBezTo>
                  <a:pt x="199" y="90"/>
                  <a:pt x="199" y="90"/>
                  <a:pt x="199" y="90"/>
                </a:cubicBezTo>
                <a:cubicBezTo>
                  <a:pt x="230" y="75"/>
                  <a:pt x="230" y="75"/>
                  <a:pt x="230" y="75"/>
                </a:cubicBezTo>
                <a:cubicBezTo>
                  <a:pt x="230" y="108"/>
                  <a:pt x="230" y="108"/>
                  <a:pt x="230" y="108"/>
                </a:cubicBezTo>
                <a:cubicBezTo>
                  <a:pt x="228" y="109"/>
                  <a:pt x="226" y="112"/>
                  <a:pt x="226" y="115"/>
                </a:cubicBezTo>
                <a:cubicBezTo>
                  <a:pt x="226" y="118"/>
                  <a:pt x="227" y="120"/>
                  <a:pt x="229" y="121"/>
                </a:cubicBezTo>
                <a:cubicBezTo>
                  <a:pt x="225" y="147"/>
                  <a:pt x="225" y="147"/>
                  <a:pt x="225" y="147"/>
                </a:cubicBezTo>
                <a:cubicBezTo>
                  <a:pt x="244" y="147"/>
                  <a:pt x="244" y="147"/>
                  <a:pt x="244" y="147"/>
                </a:cubicBezTo>
                <a:cubicBezTo>
                  <a:pt x="239" y="121"/>
                  <a:pt x="239" y="121"/>
                  <a:pt x="239" y="121"/>
                </a:cubicBezTo>
                <a:cubicBezTo>
                  <a:pt x="241" y="120"/>
                  <a:pt x="242" y="118"/>
                  <a:pt x="242" y="115"/>
                </a:cubicBezTo>
                <a:close/>
              </a:path>
            </a:pathLst>
          </a:custGeom>
          <a:blipFill>
            <a:blip r:embed="rId4"/>
            <a:stretch>
              <a:fillRect/>
            </a:stretch>
          </a:blipFill>
          <a:ln>
            <a:noFill/>
          </a:ln>
        </p:spPr>
      </p:sp>
      <p:sp>
        <p:nvSpPr>
          <p:cNvPr id="7" name="矩形 6"/>
          <p:cNvSpPr/>
          <p:nvPr/>
        </p:nvSpPr>
        <p:spPr>
          <a:xfrm>
            <a:off x="4164675" y="3899671"/>
            <a:ext cx="5980811" cy="33572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chemeClr val="tx1">
                    <a:lumMod val="65000"/>
                    <a:lumOff val="35000"/>
                  </a:schemeClr>
                </a:solidFill>
                <a:effectLst/>
                <a:uLnTx/>
                <a:uFillTx/>
                <a:latin typeface="Mistral" panose="03090702030407020403" pitchFamily="66" charset="0"/>
                <a:ea typeface="等线" panose="02010600030101010101" pitchFamily="2" charset="-122"/>
              </a:rPr>
              <a:t>THIS TEMPLATE DESIGNED FOR FEI ER SHE JI</a:t>
            </a:r>
            <a:endParaRPr kumimoji="0" lang="zh-CN" altLang="en-US" sz="1600" u="none" strike="noStrike" kern="1200" cap="none" spc="0" normalizeH="0" baseline="0" noProof="0" dirty="0">
              <a:ln>
                <a:noFill/>
              </a:ln>
              <a:solidFill>
                <a:schemeClr val="tx1">
                  <a:lumMod val="65000"/>
                  <a:lumOff val="35000"/>
                </a:schemeClr>
              </a:solidFill>
              <a:effectLst/>
              <a:uLnTx/>
              <a:uFillTx/>
              <a:latin typeface="Mistral" panose="03090702030407020403" pitchFamily="66" charset="0"/>
              <a:ea typeface="等线" panose="02010600030101010101" pitchFamily="2" charset="-122"/>
            </a:endParaRPr>
          </a:p>
        </p:txBody>
      </p:sp>
    </p:spTree>
    <p:extLst>
      <p:ext uri="{BB962C8B-B14F-4D97-AF65-F5344CB8AC3E}">
        <p14:creationId xmlns:p14="http://schemas.microsoft.com/office/powerpoint/2010/main" val="1339105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5000">
        <p15:prstTrans prst="drape"/>
      </p:transition>
    </mc:Choice>
    <mc:Fallback xmlns="">
      <p:transition spd="slow" advTm="5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defTabSz="914400" rtl="0" eaLnBrk="1" fontAlgn="auto" latinLnBrk="0" hangingPunct="1">
              <a:lnSpc>
                <a:spcPct val="100000"/>
              </a:lnSpc>
              <a:spcBef>
                <a:spcPts val="0"/>
              </a:spcBef>
              <a:spcAft>
                <a:spcPts val="0"/>
              </a:spcAft>
              <a:buClrTx/>
              <a:buSzTx/>
              <a:buBlip>
                <a:blip r:embed="rId3"/>
              </a:buBlip>
              <a:tabLst/>
              <a:defRPr/>
            </a:pPr>
            <a:r>
              <a:rPr kumimoji="0" lang="zh-CN" altLang="en-US" sz="20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defTabSz="914400" rtl="0" eaLnBrk="1" fontAlgn="auto" latinLnBrk="0" hangingPunct="1">
              <a:lnSpc>
                <a:spcPct val="100000"/>
              </a:lnSpc>
              <a:spcBef>
                <a:spcPts val="0"/>
              </a:spcBef>
              <a:spcAft>
                <a:spcPts val="0"/>
              </a:spcAft>
              <a:buClrTx/>
              <a:buSzTx/>
              <a:buBlip>
                <a:blip r:embed="rId3"/>
              </a:buBlip>
              <a:tabLst/>
              <a:defRPr/>
            </a:pPr>
            <a:r>
              <a:rPr kumimoji="0" lang="zh-CN" altLang="en-US" sz="20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defTabSz="914400" rtl="0" eaLnBrk="1" fontAlgn="auto" latinLnBrk="0" hangingPunct="1">
              <a:lnSpc>
                <a:spcPct val="100000"/>
              </a:lnSpc>
              <a:spcBef>
                <a:spcPts val="0"/>
              </a:spcBef>
              <a:spcAft>
                <a:spcPts val="0"/>
              </a:spcAft>
              <a:buClrTx/>
              <a:buSzTx/>
              <a:buBlip>
                <a:blip r:embed="rId3"/>
              </a:buBlip>
              <a:tabLst/>
              <a:defRPr/>
            </a:pPr>
            <a:r>
              <a:rPr kumimoji="0" lang="zh-CN" altLang="en-US" sz="20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defTabSz="914400" rtl="0" eaLnBrk="1" fontAlgn="auto" latinLnBrk="0" hangingPunct="1">
              <a:lnSpc>
                <a:spcPct val="100000"/>
              </a:lnSpc>
              <a:spcBef>
                <a:spcPts val="0"/>
              </a:spcBef>
              <a:spcAft>
                <a:spcPts val="0"/>
              </a:spcAft>
              <a:buClrTx/>
              <a:buSzTx/>
              <a:buBlip>
                <a:blip r:embed="rId3"/>
              </a:buBlip>
              <a:tabLst/>
              <a:defRPr/>
            </a:pPr>
            <a:r>
              <a:rPr kumimoji="0" lang="zh-CN" altLang="en-US" sz="20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Tree>
    <p:extLst>
      <p:ext uri="{BB962C8B-B14F-4D97-AF65-F5344CB8AC3E}">
        <p14:creationId xmlns:p14="http://schemas.microsoft.com/office/powerpoint/2010/main" val="13242122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思想气泡: 云 10"/>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6" name="组合 5"/>
          <p:cNvGrpSpPr/>
          <p:nvPr/>
        </p:nvGrpSpPr>
        <p:grpSpPr>
          <a:xfrm>
            <a:off x="2183025" y="1931930"/>
            <a:ext cx="3327637" cy="1186250"/>
            <a:chOff x="2012849" y="1986390"/>
            <a:chExt cx="3327637" cy="1186250"/>
          </a:xfrm>
        </p:grpSpPr>
        <p:sp>
          <p:nvSpPr>
            <p:cNvPr id="10" name="矩形 9"/>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5" name="矩形 14"/>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6" name="组合 15"/>
          <p:cNvGrpSpPr/>
          <p:nvPr/>
        </p:nvGrpSpPr>
        <p:grpSpPr>
          <a:xfrm>
            <a:off x="7504055" y="1931930"/>
            <a:ext cx="3327637" cy="1186250"/>
            <a:chOff x="2012849" y="1986390"/>
            <a:chExt cx="3327637" cy="1186250"/>
          </a:xfrm>
        </p:grpSpPr>
        <p:sp>
          <p:nvSpPr>
            <p:cNvPr id="17" name="矩形 16"/>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8" name="矩形 17"/>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9" name="组合 18"/>
          <p:cNvGrpSpPr/>
          <p:nvPr/>
        </p:nvGrpSpPr>
        <p:grpSpPr>
          <a:xfrm>
            <a:off x="2183025" y="4251257"/>
            <a:ext cx="3327637" cy="1186250"/>
            <a:chOff x="2012849" y="1986390"/>
            <a:chExt cx="3327637" cy="1186250"/>
          </a:xfrm>
        </p:grpSpPr>
        <p:sp>
          <p:nvSpPr>
            <p:cNvPr id="20" name="矩形 19"/>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1" name="矩形 20"/>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2" name="组合 21"/>
          <p:cNvGrpSpPr/>
          <p:nvPr/>
        </p:nvGrpSpPr>
        <p:grpSpPr>
          <a:xfrm>
            <a:off x="7504055" y="4251257"/>
            <a:ext cx="3327637" cy="1186250"/>
            <a:chOff x="2012849" y="1986390"/>
            <a:chExt cx="3327637" cy="1186250"/>
          </a:xfrm>
        </p:grpSpPr>
        <p:sp>
          <p:nvSpPr>
            <p:cNvPr id="23" name="矩形 22"/>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4" name="矩形 23"/>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8" name="组合 7"/>
          <p:cNvGrpSpPr/>
          <p:nvPr/>
        </p:nvGrpSpPr>
        <p:grpSpPr>
          <a:xfrm>
            <a:off x="1346460" y="2202383"/>
            <a:ext cx="711200" cy="645344"/>
            <a:chOff x="1346460" y="2202383"/>
            <a:chExt cx="711200" cy="645344"/>
          </a:xfrm>
        </p:grpSpPr>
        <p:sp>
          <p:nvSpPr>
            <p:cNvPr id="2" name="favourites-mark_73501"/>
            <p:cNvSpPr>
              <a:spLocks noChangeAspect="1"/>
            </p:cNvSpPr>
            <p:nvPr/>
          </p:nvSpPr>
          <p:spPr bwMode="auto">
            <a:xfrm>
              <a:off x="1360308" y="2202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3"/>
              <a:stretch>
                <a:fillRect/>
              </a:stretch>
            </a:blipFill>
            <a:ln>
              <a:noFill/>
            </a:ln>
          </p:spPr>
        </p:sp>
        <p:sp>
          <p:nvSpPr>
            <p:cNvPr id="25" name="文本框 24"/>
            <p:cNvSpPr txBox="1"/>
            <p:nvPr/>
          </p:nvSpPr>
          <p:spPr>
            <a:xfrm>
              <a:off x="1346460" y="2341667"/>
              <a:ext cx="711200" cy="400110"/>
            </a:xfrm>
            <a:prstGeom prst="rect">
              <a:avLst/>
            </a:prstGeom>
            <a:noFill/>
          </p:spPr>
          <p:txBody>
            <a:bodyPr wrap="square" rtlCol="0">
              <a:spAutoFit/>
            </a:bodyPr>
            <a:lstStyle/>
            <a:p>
              <a:pPr algn="ctr"/>
              <a:r>
                <a:rPr lang="en-US" altLang="zh-CN" sz="2000" dirty="0">
                  <a:solidFill>
                    <a:schemeClr val="bg1"/>
                  </a:solidFill>
                </a:rPr>
                <a:t>01</a:t>
              </a:r>
              <a:endParaRPr lang="zh-CN" altLang="en-US" sz="2000" dirty="0">
                <a:solidFill>
                  <a:schemeClr val="bg1"/>
                </a:solidFill>
              </a:endParaRPr>
            </a:p>
          </p:txBody>
        </p:sp>
      </p:grpSp>
      <p:grpSp>
        <p:nvGrpSpPr>
          <p:cNvPr id="29" name="组合 28"/>
          <p:cNvGrpSpPr/>
          <p:nvPr/>
        </p:nvGrpSpPr>
        <p:grpSpPr>
          <a:xfrm>
            <a:off x="6564331" y="2202383"/>
            <a:ext cx="711200" cy="645344"/>
            <a:chOff x="6564331" y="2202383"/>
            <a:chExt cx="711200" cy="645344"/>
          </a:xfrm>
        </p:grpSpPr>
        <p:sp>
          <p:nvSpPr>
            <p:cNvPr id="4" name="favourites-mark_73501"/>
            <p:cNvSpPr>
              <a:spLocks noChangeAspect="1"/>
            </p:cNvSpPr>
            <p:nvPr/>
          </p:nvSpPr>
          <p:spPr bwMode="auto">
            <a:xfrm>
              <a:off x="6581595" y="2202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4"/>
              <a:stretch>
                <a:fillRect/>
              </a:stretch>
            </a:blipFill>
            <a:ln>
              <a:noFill/>
            </a:ln>
          </p:spPr>
        </p:sp>
        <p:sp>
          <p:nvSpPr>
            <p:cNvPr id="26" name="文本框 25"/>
            <p:cNvSpPr txBox="1"/>
            <p:nvPr/>
          </p:nvSpPr>
          <p:spPr>
            <a:xfrm>
              <a:off x="6564331" y="2341667"/>
              <a:ext cx="711200" cy="400110"/>
            </a:xfrm>
            <a:prstGeom prst="rect">
              <a:avLst/>
            </a:prstGeom>
            <a:noFill/>
          </p:spPr>
          <p:txBody>
            <a:bodyPr wrap="square" rtlCol="0">
              <a:spAutoFit/>
            </a:bodyPr>
            <a:lstStyle/>
            <a:p>
              <a:pPr algn="ctr"/>
              <a:r>
                <a:rPr lang="en-US" altLang="zh-CN" sz="2000" dirty="0">
                  <a:solidFill>
                    <a:schemeClr val="bg1"/>
                  </a:solidFill>
                </a:rPr>
                <a:t>02</a:t>
              </a:r>
              <a:endParaRPr lang="zh-CN" altLang="en-US" sz="2000" dirty="0">
                <a:solidFill>
                  <a:schemeClr val="bg1"/>
                </a:solidFill>
              </a:endParaRPr>
            </a:p>
          </p:txBody>
        </p:sp>
      </p:grpSp>
      <p:grpSp>
        <p:nvGrpSpPr>
          <p:cNvPr id="9" name="组合 8"/>
          <p:cNvGrpSpPr/>
          <p:nvPr/>
        </p:nvGrpSpPr>
        <p:grpSpPr>
          <a:xfrm>
            <a:off x="1346460" y="4488383"/>
            <a:ext cx="711200" cy="645344"/>
            <a:chOff x="1346460" y="4488383"/>
            <a:chExt cx="711200" cy="645344"/>
          </a:xfrm>
        </p:grpSpPr>
        <p:sp>
          <p:nvSpPr>
            <p:cNvPr id="3" name="favourites-mark_73501"/>
            <p:cNvSpPr>
              <a:spLocks noChangeAspect="1"/>
            </p:cNvSpPr>
            <p:nvPr/>
          </p:nvSpPr>
          <p:spPr bwMode="auto">
            <a:xfrm>
              <a:off x="1360308" y="4488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5"/>
              <a:stretch>
                <a:fillRect/>
              </a:stretch>
            </a:blipFill>
            <a:ln>
              <a:noFill/>
            </a:ln>
          </p:spPr>
        </p:sp>
        <p:sp>
          <p:nvSpPr>
            <p:cNvPr id="27" name="文本框 26"/>
            <p:cNvSpPr txBox="1"/>
            <p:nvPr/>
          </p:nvSpPr>
          <p:spPr>
            <a:xfrm>
              <a:off x="1346460" y="4610910"/>
              <a:ext cx="711200" cy="400110"/>
            </a:xfrm>
            <a:prstGeom prst="rect">
              <a:avLst/>
            </a:prstGeom>
            <a:noFill/>
          </p:spPr>
          <p:txBody>
            <a:bodyPr wrap="square" rtlCol="0">
              <a:spAutoFit/>
            </a:bodyPr>
            <a:lstStyle/>
            <a:p>
              <a:pPr algn="ctr"/>
              <a:r>
                <a:rPr lang="en-US" altLang="zh-CN" sz="2000" dirty="0">
                  <a:solidFill>
                    <a:schemeClr val="bg1"/>
                  </a:solidFill>
                </a:rPr>
                <a:t>03</a:t>
              </a:r>
              <a:endParaRPr lang="zh-CN" altLang="en-US" sz="2000" dirty="0">
                <a:solidFill>
                  <a:schemeClr val="bg1"/>
                </a:solidFill>
              </a:endParaRPr>
            </a:p>
          </p:txBody>
        </p:sp>
      </p:grpSp>
      <p:grpSp>
        <p:nvGrpSpPr>
          <p:cNvPr id="30" name="组合 29"/>
          <p:cNvGrpSpPr/>
          <p:nvPr/>
        </p:nvGrpSpPr>
        <p:grpSpPr>
          <a:xfrm>
            <a:off x="6564331" y="4488383"/>
            <a:ext cx="711200" cy="645344"/>
            <a:chOff x="6564331" y="4488383"/>
            <a:chExt cx="711200" cy="645344"/>
          </a:xfrm>
        </p:grpSpPr>
        <p:sp>
          <p:nvSpPr>
            <p:cNvPr id="5" name="favourites-mark_73501"/>
            <p:cNvSpPr>
              <a:spLocks noChangeAspect="1"/>
            </p:cNvSpPr>
            <p:nvPr/>
          </p:nvSpPr>
          <p:spPr bwMode="auto">
            <a:xfrm>
              <a:off x="6581595" y="4488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6"/>
              <a:stretch>
                <a:fillRect/>
              </a:stretch>
            </a:blipFill>
            <a:ln>
              <a:noFill/>
            </a:ln>
          </p:spPr>
        </p:sp>
        <p:sp>
          <p:nvSpPr>
            <p:cNvPr id="28" name="文本框 27"/>
            <p:cNvSpPr txBox="1"/>
            <p:nvPr/>
          </p:nvSpPr>
          <p:spPr>
            <a:xfrm>
              <a:off x="6564331" y="4610910"/>
              <a:ext cx="711200" cy="400110"/>
            </a:xfrm>
            <a:prstGeom prst="rect">
              <a:avLst/>
            </a:prstGeom>
            <a:noFill/>
          </p:spPr>
          <p:txBody>
            <a:bodyPr wrap="square" rtlCol="0">
              <a:spAutoFit/>
            </a:bodyPr>
            <a:lstStyle/>
            <a:p>
              <a:pPr algn="ctr"/>
              <a:r>
                <a:rPr lang="en-US" altLang="zh-CN" sz="2000" dirty="0">
                  <a:solidFill>
                    <a:schemeClr val="bg1"/>
                  </a:solidFill>
                </a:rPr>
                <a:t>04</a:t>
              </a:r>
              <a:endParaRPr lang="zh-CN" altLang="en-US" sz="2000" dirty="0">
                <a:solidFill>
                  <a:schemeClr val="bg1"/>
                </a:solidFill>
              </a:endParaRPr>
            </a:p>
          </p:txBody>
        </p:sp>
      </p:grpSp>
    </p:spTree>
    <p:extLst>
      <p:ext uri="{BB962C8B-B14F-4D97-AF65-F5344CB8AC3E}">
        <p14:creationId xmlns:p14="http://schemas.microsoft.com/office/powerpoint/2010/main" val="5967625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par>
                              <p:cTn id="15" fill="hold">
                                <p:stCondLst>
                                  <p:cond delay="1000"/>
                                </p:stCondLst>
                                <p:childTnLst>
                                  <p:par>
                                    <p:cTn id="16" presetID="2" presetClass="entr" presetSubtype="2" fill="hold" nodeType="afterEffect" p14:presetBounceEnd="50000">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14:bounceEnd="50000">
                                          <p:cBhvr additive="base">
                                            <p:cTn id="18" dur="1000" fill="hold"/>
                                            <p:tgtEl>
                                              <p:spTgt spid="6"/>
                                            </p:tgtEl>
                                            <p:attrNameLst>
                                              <p:attrName>ppt_x</p:attrName>
                                            </p:attrNameLst>
                                          </p:cBhvr>
                                          <p:tavLst>
                                            <p:tav tm="0">
                                              <p:val>
                                                <p:strVal val="1+#ppt_w/2"/>
                                              </p:val>
                                            </p:tav>
                                            <p:tav tm="100000">
                                              <p:val>
                                                <p:strVal val="#ppt_x"/>
                                              </p:val>
                                            </p:tav>
                                          </p:tavLst>
                                        </p:anim>
                                        <p:anim calcmode="lin" valueType="num" p14:bounceEnd="50000">
                                          <p:cBhvr additive="base">
                                            <p:cTn id="19" dur="1000" fill="hold"/>
                                            <p:tgtEl>
                                              <p:spTgt spid="6"/>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5" presetClass="entr" presetSubtype="0"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decel="50000" fill="hold">
                                              <p:stCondLst>
                                                <p:cond delay="0"/>
                                              </p:stCondLst>
                                            </p:cTn>
                                            <p:tgtEl>
                                              <p:spTgt spid="29"/>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29"/>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29"/>
                                            </p:tgtEl>
                                            <p:attrNameLst>
                                              <p:attrName>ppt_w</p:attrName>
                                            </p:attrNameLst>
                                          </p:cBhvr>
                                          <p:tavLst>
                                            <p:tav tm="0">
                                              <p:val>
                                                <p:strVal val="#ppt_w*.05"/>
                                              </p:val>
                                            </p:tav>
                                            <p:tav tm="100000">
                                              <p:val>
                                                <p:strVal val="#ppt_w"/>
                                              </p:val>
                                            </p:tav>
                                          </p:tavLst>
                                        </p:anim>
                                        <p:anim calcmode="lin" valueType="num">
                                          <p:cBhvr>
                                            <p:cTn id="26" dur="1000" fill="hold"/>
                                            <p:tgtEl>
                                              <p:spTgt spid="29"/>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29"/>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29"/>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29"/>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29"/>
                                            </p:tgtEl>
                                          </p:cBhvr>
                                        </p:animEffect>
                                      </p:childTnLst>
                                    </p:cTn>
                                  </p:par>
                                </p:childTnLst>
                              </p:cTn>
                            </p:par>
                            <p:par>
                              <p:cTn id="31" fill="hold">
                                <p:stCondLst>
                                  <p:cond delay="3000"/>
                                </p:stCondLst>
                                <p:childTnLst>
                                  <p:par>
                                    <p:cTn id="32" presetID="2" presetClass="entr" presetSubtype="2" fill="hold" nodeType="afterEffect" p14:presetBounceEnd="50000">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14:bounceEnd="50000">
                                          <p:cBhvr additive="base">
                                            <p:cTn id="34" dur="1000" fill="hold"/>
                                            <p:tgtEl>
                                              <p:spTgt spid="16"/>
                                            </p:tgtEl>
                                            <p:attrNameLst>
                                              <p:attrName>ppt_x</p:attrName>
                                            </p:attrNameLst>
                                          </p:cBhvr>
                                          <p:tavLst>
                                            <p:tav tm="0">
                                              <p:val>
                                                <p:strVal val="1+#ppt_w/2"/>
                                              </p:val>
                                            </p:tav>
                                            <p:tav tm="100000">
                                              <p:val>
                                                <p:strVal val="#ppt_x"/>
                                              </p:val>
                                            </p:tav>
                                          </p:tavLst>
                                        </p:anim>
                                        <p:anim calcmode="lin" valueType="num" p14:bounceEnd="50000">
                                          <p:cBhvr additive="base">
                                            <p:cTn id="35" dur="1000" fill="hold"/>
                                            <p:tgtEl>
                                              <p:spTgt spid="16"/>
                                            </p:tgtEl>
                                            <p:attrNameLst>
                                              <p:attrName>ppt_y</p:attrName>
                                            </p:attrNameLst>
                                          </p:cBhvr>
                                          <p:tavLst>
                                            <p:tav tm="0">
                                              <p:val>
                                                <p:strVal val="#ppt_y"/>
                                              </p:val>
                                            </p:tav>
                                            <p:tav tm="100000">
                                              <p:val>
                                                <p:strVal val="#ppt_y"/>
                                              </p:val>
                                            </p:tav>
                                          </p:tavLst>
                                        </p:anim>
                                      </p:childTnLst>
                                    </p:cTn>
                                  </p:par>
                                </p:childTnLst>
                              </p:cTn>
                            </p:par>
                            <p:par>
                              <p:cTn id="36" fill="hold">
                                <p:stCondLst>
                                  <p:cond delay="4000"/>
                                </p:stCondLst>
                                <p:childTnLst>
                                  <p:par>
                                    <p:cTn id="37" presetID="25" presetClass="entr" presetSubtype="0"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decel="50000" fill="hold">
                                              <p:stCondLst>
                                                <p:cond delay="0"/>
                                              </p:stCondLst>
                                            </p:cTn>
                                            <p:tgtEl>
                                              <p:spTgt spid="9"/>
                                            </p:tgtEl>
                                            <p:attrNameLst>
                                              <p:attrName>style.rotation</p:attrName>
                                            </p:attrNameLst>
                                          </p:cBhvr>
                                          <p:tavLst>
                                            <p:tav tm="0">
                                              <p:val>
                                                <p:fltVal val="-90"/>
                                              </p:val>
                                            </p:tav>
                                            <p:tav tm="100000">
                                              <p:val>
                                                <p:fltVal val="0"/>
                                              </p:val>
                                            </p:tav>
                                          </p:tavLst>
                                        </p:anim>
                                        <p:anim calcmode="lin" valueType="num">
                                          <p:cBhvr>
                                            <p:cTn id="40" dur="500" decel="50000" fill="hold">
                                              <p:stCondLst>
                                                <p:cond delay="0"/>
                                              </p:stCondLst>
                                            </p:cTn>
                                            <p:tgtEl>
                                              <p:spTgt spid="9"/>
                                            </p:tgtEl>
                                            <p:attrNameLst>
                                              <p:attrName>ppt_w</p:attrName>
                                            </p:attrNameLst>
                                          </p:cBhvr>
                                          <p:tavLst>
                                            <p:tav tm="0">
                                              <p:val>
                                                <p:strVal val="#ppt_w"/>
                                              </p:val>
                                            </p:tav>
                                            <p:tav tm="100000">
                                              <p:val>
                                                <p:strVal val="#ppt_w*.05"/>
                                              </p:val>
                                            </p:tav>
                                          </p:tavLst>
                                        </p:anim>
                                        <p:anim calcmode="lin" valueType="num">
                                          <p:cBhvr>
                                            <p:cTn id="41" dur="500" accel="50000" fill="hold">
                                              <p:stCondLst>
                                                <p:cond delay="500"/>
                                              </p:stCondLst>
                                            </p:cTn>
                                            <p:tgtEl>
                                              <p:spTgt spid="9"/>
                                            </p:tgtEl>
                                            <p:attrNameLst>
                                              <p:attrName>ppt_w</p:attrName>
                                            </p:attrNameLst>
                                          </p:cBhvr>
                                          <p:tavLst>
                                            <p:tav tm="0">
                                              <p:val>
                                                <p:strVal val="#ppt_w*.05"/>
                                              </p:val>
                                            </p:tav>
                                            <p:tav tm="100000">
                                              <p:val>
                                                <p:strVal val="#ppt_w"/>
                                              </p:val>
                                            </p:tav>
                                          </p:tavLst>
                                        </p:anim>
                                        <p:anim calcmode="lin" valueType="num">
                                          <p:cBhvr>
                                            <p:cTn id="42" dur="1000" fill="hold"/>
                                            <p:tgtEl>
                                              <p:spTgt spid="9"/>
                                            </p:tgtEl>
                                            <p:attrNameLst>
                                              <p:attrName>ppt_h</p:attrName>
                                            </p:attrNameLst>
                                          </p:cBhvr>
                                          <p:tavLst>
                                            <p:tav tm="0">
                                              <p:val>
                                                <p:strVal val="#ppt_h"/>
                                              </p:val>
                                            </p:tav>
                                            <p:tav tm="100000">
                                              <p:val>
                                                <p:strVal val="#ppt_h"/>
                                              </p:val>
                                            </p:tav>
                                          </p:tavLst>
                                        </p:anim>
                                        <p:anim calcmode="lin" valueType="num">
                                          <p:cBhvr>
                                            <p:cTn id="43" dur="500" decel="50000" fill="hold">
                                              <p:stCondLst>
                                                <p:cond delay="0"/>
                                              </p:stCondLst>
                                            </p:cTn>
                                            <p:tgtEl>
                                              <p:spTgt spid="9"/>
                                            </p:tgtEl>
                                            <p:attrNameLst>
                                              <p:attrName>ppt_x</p:attrName>
                                            </p:attrNameLst>
                                          </p:cBhvr>
                                          <p:tavLst>
                                            <p:tav tm="0">
                                              <p:val>
                                                <p:strVal val="#ppt_x+.4"/>
                                              </p:val>
                                            </p:tav>
                                            <p:tav tm="100000">
                                              <p:val>
                                                <p:strVal val="#ppt_x"/>
                                              </p:val>
                                            </p:tav>
                                          </p:tavLst>
                                        </p:anim>
                                        <p:anim calcmode="lin" valueType="num">
                                          <p:cBhvr>
                                            <p:cTn id="44" dur="500" decel="50000" fill="hold">
                                              <p:stCondLst>
                                                <p:cond delay="0"/>
                                              </p:stCondLst>
                                            </p:cTn>
                                            <p:tgtEl>
                                              <p:spTgt spid="9"/>
                                            </p:tgtEl>
                                            <p:attrNameLst>
                                              <p:attrName>ppt_y</p:attrName>
                                            </p:attrNameLst>
                                          </p:cBhvr>
                                          <p:tavLst>
                                            <p:tav tm="0">
                                              <p:val>
                                                <p:strVal val="#ppt_y-.2"/>
                                              </p:val>
                                            </p:tav>
                                            <p:tav tm="100000">
                                              <p:val>
                                                <p:strVal val="#ppt_y+.1"/>
                                              </p:val>
                                            </p:tav>
                                          </p:tavLst>
                                        </p:anim>
                                        <p:anim calcmode="lin" valueType="num">
                                          <p:cBhvr>
                                            <p:cTn id="45" dur="500" accel="50000" fill="hold">
                                              <p:stCondLst>
                                                <p:cond delay="500"/>
                                              </p:stCondLst>
                                            </p:cTn>
                                            <p:tgtEl>
                                              <p:spTgt spid="9"/>
                                            </p:tgtEl>
                                            <p:attrNameLst>
                                              <p:attrName>ppt_y</p:attrName>
                                            </p:attrNameLst>
                                          </p:cBhvr>
                                          <p:tavLst>
                                            <p:tav tm="0">
                                              <p:val>
                                                <p:strVal val="#ppt_y+.1"/>
                                              </p:val>
                                            </p:tav>
                                            <p:tav tm="100000">
                                              <p:val>
                                                <p:strVal val="#ppt_y"/>
                                              </p:val>
                                            </p:tav>
                                          </p:tavLst>
                                        </p:anim>
                                        <p:animEffect transition="in" filter="fade">
                                          <p:cBhvr>
                                            <p:cTn id="46" dur="1000" decel="50000">
                                              <p:stCondLst>
                                                <p:cond delay="0"/>
                                              </p:stCondLst>
                                            </p:cTn>
                                            <p:tgtEl>
                                              <p:spTgt spid="9"/>
                                            </p:tgtEl>
                                          </p:cBhvr>
                                        </p:animEffect>
                                      </p:childTnLst>
                                    </p:cTn>
                                  </p:par>
                                </p:childTnLst>
                              </p:cTn>
                            </p:par>
                            <p:par>
                              <p:cTn id="47" fill="hold">
                                <p:stCondLst>
                                  <p:cond delay="5000"/>
                                </p:stCondLst>
                                <p:childTnLst>
                                  <p:par>
                                    <p:cTn id="48" presetID="2" presetClass="entr" presetSubtype="2" fill="hold" nodeType="afterEffect" p14:presetBounceEnd="50000">
                                      <p:stCondLst>
                                        <p:cond delay="0"/>
                                      </p:stCondLst>
                                      <p:childTnLst>
                                        <p:set>
                                          <p:cBhvr>
                                            <p:cTn id="49" dur="1" fill="hold">
                                              <p:stCondLst>
                                                <p:cond delay="0"/>
                                              </p:stCondLst>
                                            </p:cTn>
                                            <p:tgtEl>
                                              <p:spTgt spid="19"/>
                                            </p:tgtEl>
                                            <p:attrNameLst>
                                              <p:attrName>style.visibility</p:attrName>
                                            </p:attrNameLst>
                                          </p:cBhvr>
                                          <p:to>
                                            <p:strVal val="visible"/>
                                          </p:to>
                                        </p:set>
                                        <p:anim calcmode="lin" valueType="num" p14:bounceEnd="50000">
                                          <p:cBhvr additive="base">
                                            <p:cTn id="50" dur="1000" fill="hold"/>
                                            <p:tgtEl>
                                              <p:spTgt spid="19"/>
                                            </p:tgtEl>
                                            <p:attrNameLst>
                                              <p:attrName>ppt_x</p:attrName>
                                            </p:attrNameLst>
                                          </p:cBhvr>
                                          <p:tavLst>
                                            <p:tav tm="0">
                                              <p:val>
                                                <p:strVal val="1+#ppt_w/2"/>
                                              </p:val>
                                            </p:tav>
                                            <p:tav tm="100000">
                                              <p:val>
                                                <p:strVal val="#ppt_x"/>
                                              </p:val>
                                            </p:tav>
                                          </p:tavLst>
                                        </p:anim>
                                        <p:anim calcmode="lin" valueType="num" p14:bounceEnd="50000">
                                          <p:cBhvr additive="base">
                                            <p:cTn id="51" dur="1000" fill="hold"/>
                                            <p:tgtEl>
                                              <p:spTgt spid="19"/>
                                            </p:tgtEl>
                                            <p:attrNameLst>
                                              <p:attrName>ppt_y</p:attrName>
                                            </p:attrNameLst>
                                          </p:cBhvr>
                                          <p:tavLst>
                                            <p:tav tm="0">
                                              <p:val>
                                                <p:strVal val="#ppt_y"/>
                                              </p:val>
                                            </p:tav>
                                            <p:tav tm="100000">
                                              <p:val>
                                                <p:strVal val="#ppt_y"/>
                                              </p:val>
                                            </p:tav>
                                          </p:tavLst>
                                        </p:anim>
                                      </p:childTnLst>
                                    </p:cTn>
                                  </p:par>
                                </p:childTnLst>
                              </p:cTn>
                            </p:par>
                            <p:par>
                              <p:cTn id="52" fill="hold">
                                <p:stCondLst>
                                  <p:cond delay="6000"/>
                                </p:stCondLst>
                                <p:childTnLst>
                                  <p:par>
                                    <p:cTn id="53" presetID="25" presetClass="entr" presetSubtype="0"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decel="50000" fill="hold">
                                              <p:stCondLst>
                                                <p:cond delay="0"/>
                                              </p:stCondLst>
                                            </p:cTn>
                                            <p:tgtEl>
                                              <p:spTgt spid="30"/>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0"/>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0"/>
                                            </p:tgtEl>
                                            <p:attrNameLst>
                                              <p:attrName>ppt_w</p:attrName>
                                            </p:attrNameLst>
                                          </p:cBhvr>
                                          <p:tavLst>
                                            <p:tav tm="0">
                                              <p:val>
                                                <p:strVal val="#ppt_w*.05"/>
                                              </p:val>
                                            </p:tav>
                                            <p:tav tm="100000">
                                              <p:val>
                                                <p:strVal val="#ppt_w"/>
                                              </p:val>
                                            </p:tav>
                                          </p:tavLst>
                                        </p:anim>
                                        <p:anim calcmode="lin" valueType="num">
                                          <p:cBhvr>
                                            <p:cTn id="58" dur="1000" fill="hold"/>
                                            <p:tgtEl>
                                              <p:spTgt spid="30"/>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0"/>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0"/>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0"/>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0"/>
                                            </p:tgtEl>
                                          </p:cBhvr>
                                        </p:animEffect>
                                      </p:childTnLst>
                                    </p:cTn>
                                  </p:par>
                                </p:childTnLst>
                              </p:cTn>
                            </p:par>
                            <p:par>
                              <p:cTn id="63" fill="hold">
                                <p:stCondLst>
                                  <p:cond delay="7000"/>
                                </p:stCondLst>
                                <p:childTnLst>
                                  <p:par>
                                    <p:cTn id="64" presetID="2" presetClass="entr" presetSubtype="2" fill="hold" nodeType="afterEffect" p14:presetBounceEnd="50000">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14:bounceEnd="50000">
                                          <p:cBhvr additive="base">
                                            <p:cTn id="66" dur="10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67"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par>
                              <p:cTn id="15" fill="hold">
                                <p:stCondLst>
                                  <p:cond delay="1000"/>
                                </p:stCondLst>
                                <p:childTnLst>
                                  <p:par>
                                    <p:cTn id="16" presetID="2" presetClass="entr" presetSubtype="2"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1000" fill="hold"/>
                                            <p:tgtEl>
                                              <p:spTgt spid="6"/>
                                            </p:tgtEl>
                                            <p:attrNameLst>
                                              <p:attrName>ppt_x</p:attrName>
                                            </p:attrNameLst>
                                          </p:cBhvr>
                                          <p:tavLst>
                                            <p:tav tm="0">
                                              <p:val>
                                                <p:strVal val="1+#ppt_w/2"/>
                                              </p:val>
                                            </p:tav>
                                            <p:tav tm="100000">
                                              <p:val>
                                                <p:strVal val="#ppt_x"/>
                                              </p:val>
                                            </p:tav>
                                          </p:tavLst>
                                        </p:anim>
                                        <p:anim calcmode="lin" valueType="num">
                                          <p:cBhvr additive="base">
                                            <p:cTn id="19" dur="1000" fill="hold"/>
                                            <p:tgtEl>
                                              <p:spTgt spid="6"/>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5" presetClass="entr" presetSubtype="0"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decel="50000" fill="hold">
                                              <p:stCondLst>
                                                <p:cond delay="0"/>
                                              </p:stCondLst>
                                            </p:cTn>
                                            <p:tgtEl>
                                              <p:spTgt spid="29"/>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29"/>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29"/>
                                            </p:tgtEl>
                                            <p:attrNameLst>
                                              <p:attrName>ppt_w</p:attrName>
                                            </p:attrNameLst>
                                          </p:cBhvr>
                                          <p:tavLst>
                                            <p:tav tm="0">
                                              <p:val>
                                                <p:strVal val="#ppt_w*.05"/>
                                              </p:val>
                                            </p:tav>
                                            <p:tav tm="100000">
                                              <p:val>
                                                <p:strVal val="#ppt_w"/>
                                              </p:val>
                                            </p:tav>
                                          </p:tavLst>
                                        </p:anim>
                                        <p:anim calcmode="lin" valueType="num">
                                          <p:cBhvr>
                                            <p:cTn id="26" dur="1000" fill="hold"/>
                                            <p:tgtEl>
                                              <p:spTgt spid="29"/>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29"/>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29"/>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29"/>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29"/>
                                            </p:tgtEl>
                                          </p:cBhvr>
                                        </p:animEffect>
                                      </p:childTnLst>
                                    </p:cTn>
                                  </p:par>
                                </p:childTnLst>
                              </p:cTn>
                            </p:par>
                            <p:par>
                              <p:cTn id="31" fill="hold">
                                <p:stCondLst>
                                  <p:cond delay="3000"/>
                                </p:stCondLst>
                                <p:childTnLst>
                                  <p:par>
                                    <p:cTn id="32" presetID="2" presetClass="entr" presetSubtype="2"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1000" fill="hold"/>
                                            <p:tgtEl>
                                              <p:spTgt spid="16"/>
                                            </p:tgtEl>
                                            <p:attrNameLst>
                                              <p:attrName>ppt_x</p:attrName>
                                            </p:attrNameLst>
                                          </p:cBhvr>
                                          <p:tavLst>
                                            <p:tav tm="0">
                                              <p:val>
                                                <p:strVal val="1+#ppt_w/2"/>
                                              </p:val>
                                            </p:tav>
                                            <p:tav tm="100000">
                                              <p:val>
                                                <p:strVal val="#ppt_x"/>
                                              </p:val>
                                            </p:tav>
                                          </p:tavLst>
                                        </p:anim>
                                        <p:anim calcmode="lin" valueType="num">
                                          <p:cBhvr additive="base">
                                            <p:cTn id="35" dur="1000" fill="hold"/>
                                            <p:tgtEl>
                                              <p:spTgt spid="16"/>
                                            </p:tgtEl>
                                            <p:attrNameLst>
                                              <p:attrName>ppt_y</p:attrName>
                                            </p:attrNameLst>
                                          </p:cBhvr>
                                          <p:tavLst>
                                            <p:tav tm="0">
                                              <p:val>
                                                <p:strVal val="#ppt_y"/>
                                              </p:val>
                                            </p:tav>
                                            <p:tav tm="100000">
                                              <p:val>
                                                <p:strVal val="#ppt_y"/>
                                              </p:val>
                                            </p:tav>
                                          </p:tavLst>
                                        </p:anim>
                                      </p:childTnLst>
                                    </p:cTn>
                                  </p:par>
                                </p:childTnLst>
                              </p:cTn>
                            </p:par>
                            <p:par>
                              <p:cTn id="36" fill="hold">
                                <p:stCondLst>
                                  <p:cond delay="4000"/>
                                </p:stCondLst>
                                <p:childTnLst>
                                  <p:par>
                                    <p:cTn id="37" presetID="25" presetClass="entr" presetSubtype="0"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decel="50000" fill="hold">
                                              <p:stCondLst>
                                                <p:cond delay="0"/>
                                              </p:stCondLst>
                                            </p:cTn>
                                            <p:tgtEl>
                                              <p:spTgt spid="9"/>
                                            </p:tgtEl>
                                            <p:attrNameLst>
                                              <p:attrName>style.rotation</p:attrName>
                                            </p:attrNameLst>
                                          </p:cBhvr>
                                          <p:tavLst>
                                            <p:tav tm="0">
                                              <p:val>
                                                <p:fltVal val="-90"/>
                                              </p:val>
                                            </p:tav>
                                            <p:tav tm="100000">
                                              <p:val>
                                                <p:fltVal val="0"/>
                                              </p:val>
                                            </p:tav>
                                          </p:tavLst>
                                        </p:anim>
                                        <p:anim calcmode="lin" valueType="num">
                                          <p:cBhvr>
                                            <p:cTn id="40" dur="500" decel="50000" fill="hold">
                                              <p:stCondLst>
                                                <p:cond delay="0"/>
                                              </p:stCondLst>
                                            </p:cTn>
                                            <p:tgtEl>
                                              <p:spTgt spid="9"/>
                                            </p:tgtEl>
                                            <p:attrNameLst>
                                              <p:attrName>ppt_w</p:attrName>
                                            </p:attrNameLst>
                                          </p:cBhvr>
                                          <p:tavLst>
                                            <p:tav tm="0">
                                              <p:val>
                                                <p:strVal val="#ppt_w"/>
                                              </p:val>
                                            </p:tav>
                                            <p:tav tm="100000">
                                              <p:val>
                                                <p:strVal val="#ppt_w*.05"/>
                                              </p:val>
                                            </p:tav>
                                          </p:tavLst>
                                        </p:anim>
                                        <p:anim calcmode="lin" valueType="num">
                                          <p:cBhvr>
                                            <p:cTn id="41" dur="500" accel="50000" fill="hold">
                                              <p:stCondLst>
                                                <p:cond delay="500"/>
                                              </p:stCondLst>
                                            </p:cTn>
                                            <p:tgtEl>
                                              <p:spTgt spid="9"/>
                                            </p:tgtEl>
                                            <p:attrNameLst>
                                              <p:attrName>ppt_w</p:attrName>
                                            </p:attrNameLst>
                                          </p:cBhvr>
                                          <p:tavLst>
                                            <p:tav tm="0">
                                              <p:val>
                                                <p:strVal val="#ppt_w*.05"/>
                                              </p:val>
                                            </p:tav>
                                            <p:tav tm="100000">
                                              <p:val>
                                                <p:strVal val="#ppt_w"/>
                                              </p:val>
                                            </p:tav>
                                          </p:tavLst>
                                        </p:anim>
                                        <p:anim calcmode="lin" valueType="num">
                                          <p:cBhvr>
                                            <p:cTn id="42" dur="1000" fill="hold"/>
                                            <p:tgtEl>
                                              <p:spTgt spid="9"/>
                                            </p:tgtEl>
                                            <p:attrNameLst>
                                              <p:attrName>ppt_h</p:attrName>
                                            </p:attrNameLst>
                                          </p:cBhvr>
                                          <p:tavLst>
                                            <p:tav tm="0">
                                              <p:val>
                                                <p:strVal val="#ppt_h"/>
                                              </p:val>
                                            </p:tav>
                                            <p:tav tm="100000">
                                              <p:val>
                                                <p:strVal val="#ppt_h"/>
                                              </p:val>
                                            </p:tav>
                                          </p:tavLst>
                                        </p:anim>
                                        <p:anim calcmode="lin" valueType="num">
                                          <p:cBhvr>
                                            <p:cTn id="43" dur="500" decel="50000" fill="hold">
                                              <p:stCondLst>
                                                <p:cond delay="0"/>
                                              </p:stCondLst>
                                            </p:cTn>
                                            <p:tgtEl>
                                              <p:spTgt spid="9"/>
                                            </p:tgtEl>
                                            <p:attrNameLst>
                                              <p:attrName>ppt_x</p:attrName>
                                            </p:attrNameLst>
                                          </p:cBhvr>
                                          <p:tavLst>
                                            <p:tav tm="0">
                                              <p:val>
                                                <p:strVal val="#ppt_x+.4"/>
                                              </p:val>
                                            </p:tav>
                                            <p:tav tm="100000">
                                              <p:val>
                                                <p:strVal val="#ppt_x"/>
                                              </p:val>
                                            </p:tav>
                                          </p:tavLst>
                                        </p:anim>
                                        <p:anim calcmode="lin" valueType="num">
                                          <p:cBhvr>
                                            <p:cTn id="44" dur="500" decel="50000" fill="hold">
                                              <p:stCondLst>
                                                <p:cond delay="0"/>
                                              </p:stCondLst>
                                            </p:cTn>
                                            <p:tgtEl>
                                              <p:spTgt spid="9"/>
                                            </p:tgtEl>
                                            <p:attrNameLst>
                                              <p:attrName>ppt_y</p:attrName>
                                            </p:attrNameLst>
                                          </p:cBhvr>
                                          <p:tavLst>
                                            <p:tav tm="0">
                                              <p:val>
                                                <p:strVal val="#ppt_y-.2"/>
                                              </p:val>
                                            </p:tav>
                                            <p:tav tm="100000">
                                              <p:val>
                                                <p:strVal val="#ppt_y+.1"/>
                                              </p:val>
                                            </p:tav>
                                          </p:tavLst>
                                        </p:anim>
                                        <p:anim calcmode="lin" valueType="num">
                                          <p:cBhvr>
                                            <p:cTn id="45" dur="500" accel="50000" fill="hold">
                                              <p:stCondLst>
                                                <p:cond delay="500"/>
                                              </p:stCondLst>
                                            </p:cTn>
                                            <p:tgtEl>
                                              <p:spTgt spid="9"/>
                                            </p:tgtEl>
                                            <p:attrNameLst>
                                              <p:attrName>ppt_y</p:attrName>
                                            </p:attrNameLst>
                                          </p:cBhvr>
                                          <p:tavLst>
                                            <p:tav tm="0">
                                              <p:val>
                                                <p:strVal val="#ppt_y+.1"/>
                                              </p:val>
                                            </p:tav>
                                            <p:tav tm="100000">
                                              <p:val>
                                                <p:strVal val="#ppt_y"/>
                                              </p:val>
                                            </p:tav>
                                          </p:tavLst>
                                        </p:anim>
                                        <p:animEffect transition="in" filter="fade">
                                          <p:cBhvr>
                                            <p:cTn id="46" dur="1000" decel="50000">
                                              <p:stCondLst>
                                                <p:cond delay="0"/>
                                              </p:stCondLst>
                                            </p:cTn>
                                            <p:tgtEl>
                                              <p:spTgt spid="9"/>
                                            </p:tgtEl>
                                          </p:cBhvr>
                                        </p:animEffect>
                                      </p:childTnLst>
                                    </p:cTn>
                                  </p:par>
                                </p:childTnLst>
                              </p:cTn>
                            </p:par>
                            <p:par>
                              <p:cTn id="47" fill="hold">
                                <p:stCondLst>
                                  <p:cond delay="5000"/>
                                </p:stCondLst>
                                <p:childTnLst>
                                  <p:par>
                                    <p:cTn id="48" presetID="2" presetClass="entr" presetSubtype="2"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 calcmode="lin" valueType="num">
                                          <p:cBhvr additive="base">
                                            <p:cTn id="50" dur="1000" fill="hold"/>
                                            <p:tgtEl>
                                              <p:spTgt spid="19"/>
                                            </p:tgtEl>
                                            <p:attrNameLst>
                                              <p:attrName>ppt_x</p:attrName>
                                            </p:attrNameLst>
                                          </p:cBhvr>
                                          <p:tavLst>
                                            <p:tav tm="0">
                                              <p:val>
                                                <p:strVal val="1+#ppt_w/2"/>
                                              </p:val>
                                            </p:tav>
                                            <p:tav tm="100000">
                                              <p:val>
                                                <p:strVal val="#ppt_x"/>
                                              </p:val>
                                            </p:tav>
                                          </p:tavLst>
                                        </p:anim>
                                        <p:anim calcmode="lin" valueType="num">
                                          <p:cBhvr additive="base">
                                            <p:cTn id="51" dur="1000" fill="hold"/>
                                            <p:tgtEl>
                                              <p:spTgt spid="19"/>
                                            </p:tgtEl>
                                            <p:attrNameLst>
                                              <p:attrName>ppt_y</p:attrName>
                                            </p:attrNameLst>
                                          </p:cBhvr>
                                          <p:tavLst>
                                            <p:tav tm="0">
                                              <p:val>
                                                <p:strVal val="#ppt_y"/>
                                              </p:val>
                                            </p:tav>
                                            <p:tav tm="100000">
                                              <p:val>
                                                <p:strVal val="#ppt_y"/>
                                              </p:val>
                                            </p:tav>
                                          </p:tavLst>
                                        </p:anim>
                                      </p:childTnLst>
                                    </p:cTn>
                                  </p:par>
                                </p:childTnLst>
                              </p:cTn>
                            </p:par>
                            <p:par>
                              <p:cTn id="52" fill="hold">
                                <p:stCondLst>
                                  <p:cond delay="6000"/>
                                </p:stCondLst>
                                <p:childTnLst>
                                  <p:par>
                                    <p:cTn id="53" presetID="25" presetClass="entr" presetSubtype="0"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decel="50000" fill="hold">
                                              <p:stCondLst>
                                                <p:cond delay="0"/>
                                              </p:stCondLst>
                                            </p:cTn>
                                            <p:tgtEl>
                                              <p:spTgt spid="30"/>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0"/>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0"/>
                                            </p:tgtEl>
                                            <p:attrNameLst>
                                              <p:attrName>ppt_w</p:attrName>
                                            </p:attrNameLst>
                                          </p:cBhvr>
                                          <p:tavLst>
                                            <p:tav tm="0">
                                              <p:val>
                                                <p:strVal val="#ppt_w*.05"/>
                                              </p:val>
                                            </p:tav>
                                            <p:tav tm="100000">
                                              <p:val>
                                                <p:strVal val="#ppt_w"/>
                                              </p:val>
                                            </p:tav>
                                          </p:tavLst>
                                        </p:anim>
                                        <p:anim calcmode="lin" valueType="num">
                                          <p:cBhvr>
                                            <p:cTn id="58" dur="1000" fill="hold"/>
                                            <p:tgtEl>
                                              <p:spTgt spid="30"/>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0"/>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0"/>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0"/>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0"/>
                                            </p:tgtEl>
                                          </p:cBhvr>
                                        </p:animEffect>
                                      </p:childTnLst>
                                    </p:cTn>
                                  </p:par>
                                </p:childTnLst>
                              </p:cTn>
                            </p:par>
                            <p:par>
                              <p:cTn id="63" fill="hold">
                                <p:stCondLst>
                                  <p:cond delay="7000"/>
                                </p:stCondLst>
                                <p:childTnLst>
                                  <p:par>
                                    <p:cTn id="64" presetID="2" presetClass="entr" presetSubtype="2" fill="hold" nodeType="afterEffect">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cBhvr additive="base">
                                            <p:cTn id="66" dur="1000" fill="hold"/>
                                            <p:tgtEl>
                                              <p:spTgt spid="22"/>
                                            </p:tgtEl>
                                            <p:attrNameLst>
                                              <p:attrName>ppt_x</p:attrName>
                                            </p:attrNameLst>
                                          </p:cBhvr>
                                          <p:tavLst>
                                            <p:tav tm="0">
                                              <p:val>
                                                <p:strVal val="1+#ppt_w/2"/>
                                              </p:val>
                                            </p:tav>
                                            <p:tav tm="100000">
                                              <p:val>
                                                <p:strVal val="#ppt_x"/>
                                              </p:val>
                                            </p:tav>
                                          </p:tavLst>
                                        </p:anim>
                                        <p:anim calcmode="lin" valueType="num">
                                          <p:cBhvr additive="base">
                                            <p:cTn id="67"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836473" y="1558699"/>
            <a:ext cx="7961779" cy="1985346"/>
            <a:chOff x="1836473" y="1558699"/>
            <a:chExt cx="7961779" cy="1985346"/>
          </a:xfrm>
        </p:grpSpPr>
        <p:sp>
          <p:nvSpPr>
            <p:cNvPr id="4" name="任意多边形: 形状 3"/>
            <p:cNvSpPr/>
            <p:nvPr/>
          </p:nvSpPr>
          <p:spPr>
            <a:xfrm>
              <a:off x="6995126" y="1787616"/>
              <a:ext cx="2803126" cy="933422"/>
            </a:xfrm>
            <a:custGeom>
              <a:avLst/>
              <a:gdLst>
                <a:gd name="connsiteX0" fmla="*/ 0 w 21600"/>
                <a:gd name="connsiteY0" fmla="*/ 18004 h 18004"/>
                <a:gd name="connsiteX1" fmla="*/ 1591 w 21600"/>
                <a:gd name="connsiteY1" fmla="*/ 13151 h 18004"/>
                <a:gd name="connsiteX2" fmla="*/ 21600 w 21600"/>
                <a:gd name="connsiteY2" fmla="*/ 2771 h 18004"/>
                <a:gd name="connsiteX0" fmla="*/ 0 w 20009"/>
                <a:gd name="connsiteY0" fmla="*/ 13151 h 13151"/>
                <a:gd name="connsiteX1" fmla="*/ 20009 w 20009"/>
                <a:gd name="connsiteY1" fmla="*/ 2771 h 13151"/>
              </a:gdLst>
              <a:ahLst/>
              <a:cxnLst>
                <a:cxn ang="0">
                  <a:pos x="connsiteX0" y="connsiteY0"/>
                </a:cxn>
                <a:cxn ang="0">
                  <a:pos x="connsiteX1" y="connsiteY1"/>
                </a:cxn>
              </a:cxnLst>
              <a:rect l="l" t="t" r="r" b="b"/>
              <a:pathLst>
                <a:path w="20009" h="13151" extrusionOk="0">
                  <a:moveTo>
                    <a:pt x="0" y="13151"/>
                  </a:moveTo>
                  <a:cubicBezTo>
                    <a:pt x="3315" y="1482"/>
                    <a:pt x="10515" y="-3596"/>
                    <a:pt x="20009" y="2771"/>
                  </a:cubicBezTo>
                </a:path>
              </a:pathLst>
            </a:custGeom>
            <a:ln w="12700" cap="rnd" cmpd="sng" algn="ctr">
              <a:solidFill>
                <a:schemeClr val="tx2"/>
              </a:solidFill>
              <a:prstDash val="lgDash"/>
              <a:round/>
              <a:headEnd type="none" w="med" len="med"/>
              <a:tailEnd type="triangle" w="med" len="med"/>
            </a:ln>
          </p:spPr>
          <p:txBody>
            <a:bodyPr anchor="ctr"/>
            <a:lstStyle/>
            <a:p>
              <a:pPr algn="ctr"/>
              <a:endParaRPr/>
            </a:p>
          </p:txBody>
        </p:sp>
        <p:sp>
          <p:nvSpPr>
            <p:cNvPr id="5" name="任意多边形: 形状 4"/>
            <p:cNvSpPr/>
            <p:nvPr/>
          </p:nvSpPr>
          <p:spPr>
            <a:xfrm>
              <a:off x="4251941" y="2331409"/>
              <a:ext cx="2318953" cy="816355"/>
            </a:xfrm>
            <a:custGeom>
              <a:avLst/>
              <a:gdLst>
                <a:gd name="connsiteX0" fmla="*/ 0 w 21600"/>
                <a:gd name="connsiteY0" fmla="*/ 17847 h 17847"/>
                <a:gd name="connsiteX1" fmla="*/ 923 w 21600"/>
                <a:gd name="connsiteY1" fmla="*/ 14309 h 17847"/>
                <a:gd name="connsiteX2" fmla="*/ 21600 w 21600"/>
                <a:gd name="connsiteY2" fmla="*/ 3048 h 17847"/>
                <a:gd name="connsiteX0" fmla="*/ 0 w 20677"/>
                <a:gd name="connsiteY0" fmla="*/ 14309 h 14309"/>
                <a:gd name="connsiteX1" fmla="*/ 20677 w 20677"/>
                <a:gd name="connsiteY1" fmla="*/ 3048 h 14309"/>
              </a:gdLst>
              <a:ahLst/>
              <a:cxnLst>
                <a:cxn ang="0">
                  <a:pos x="connsiteX0" y="connsiteY0"/>
                </a:cxn>
                <a:cxn ang="0">
                  <a:pos x="connsiteX1" y="connsiteY1"/>
                </a:cxn>
              </a:cxnLst>
              <a:rect l="l" t="t" r="r" b="b"/>
              <a:pathLst>
                <a:path w="20677" h="14309" extrusionOk="0">
                  <a:moveTo>
                    <a:pt x="0" y="14309"/>
                  </a:moveTo>
                  <a:cubicBezTo>
                    <a:pt x="3632" y="1180"/>
                    <a:pt x="10832" y="-3753"/>
                    <a:pt x="20677" y="3048"/>
                  </a:cubicBezTo>
                </a:path>
              </a:pathLst>
            </a:custGeom>
            <a:ln w="12700" cap="rnd" cmpd="sng" algn="ctr">
              <a:solidFill>
                <a:schemeClr val="tx2"/>
              </a:solidFill>
              <a:prstDash val="lgDash"/>
              <a:round/>
              <a:headEnd type="none" w="med" len="med"/>
              <a:tailEnd type="triangle" w="med" len="med"/>
            </a:ln>
          </p:spPr>
          <p:txBody>
            <a:bodyPr anchor="ctr"/>
            <a:lstStyle/>
            <a:p>
              <a:pPr algn="ctr"/>
              <a:endParaRPr/>
            </a:p>
          </p:txBody>
        </p:sp>
        <p:sp>
          <p:nvSpPr>
            <p:cNvPr id="6" name="任意多边形: 形状 5"/>
            <p:cNvSpPr/>
            <p:nvPr/>
          </p:nvSpPr>
          <p:spPr>
            <a:xfrm>
              <a:off x="1836473" y="2754624"/>
              <a:ext cx="2129768" cy="789421"/>
            </a:xfrm>
            <a:custGeom>
              <a:avLst/>
              <a:gdLst>
                <a:gd name="connsiteX0" fmla="*/ 0 w 21600"/>
                <a:gd name="connsiteY0" fmla="*/ 17620 h 17620"/>
                <a:gd name="connsiteX1" fmla="*/ 1605 w 21600"/>
                <a:gd name="connsiteY1" fmla="*/ 13434 h 17620"/>
                <a:gd name="connsiteX2" fmla="*/ 21600 w 21600"/>
                <a:gd name="connsiteY2" fmla="*/ 3827 h 17620"/>
                <a:gd name="connsiteX0" fmla="*/ 0 w 19995"/>
                <a:gd name="connsiteY0" fmla="*/ 13434 h 13434"/>
                <a:gd name="connsiteX1" fmla="*/ 19995 w 19995"/>
                <a:gd name="connsiteY1" fmla="*/ 3827 h 13434"/>
              </a:gdLst>
              <a:ahLst/>
              <a:cxnLst>
                <a:cxn ang="0">
                  <a:pos x="connsiteX0" y="connsiteY0"/>
                </a:cxn>
                <a:cxn ang="0">
                  <a:pos x="connsiteX1" y="connsiteY1"/>
                </a:cxn>
              </a:cxnLst>
              <a:rect l="l" t="t" r="r" b="b"/>
              <a:pathLst>
                <a:path w="19995" h="13434" extrusionOk="0">
                  <a:moveTo>
                    <a:pt x="0" y="13434"/>
                  </a:moveTo>
                  <a:cubicBezTo>
                    <a:pt x="5329" y="618"/>
                    <a:pt x="12529" y="-3980"/>
                    <a:pt x="19995" y="3827"/>
                  </a:cubicBezTo>
                </a:path>
              </a:pathLst>
            </a:custGeom>
            <a:ln w="12700" cap="rnd" cmpd="sng" algn="ctr">
              <a:solidFill>
                <a:schemeClr val="tx2"/>
              </a:solidFill>
              <a:prstDash val="lgDash"/>
              <a:round/>
              <a:headEnd type="none" w="med" len="med"/>
              <a:tailEnd type="triangle" w="med" len="med"/>
            </a:ln>
          </p:spPr>
          <p:txBody>
            <a:bodyPr anchor="ctr"/>
            <a:lstStyle/>
            <a:p>
              <a:pPr algn="ctr"/>
              <a:endParaRPr/>
            </a:p>
          </p:txBody>
        </p:sp>
        <p:sp>
          <p:nvSpPr>
            <p:cNvPr id="7" name="椭圆 6"/>
            <p:cNvSpPr/>
            <p:nvPr/>
          </p:nvSpPr>
          <p:spPr>
            <a:xfrm rot="21284061">
              <a:off x="2535606" y="2563939"/>
              <a:ext cx="533920" cy="533919"/>
            </a:xfrm>
            <a:prstGeom prst="ellipse">
              <a:avLst/>
            </a:prstGeom>
            <a:solidFill>
              <a:schemeClr val="tx2">
                <a:lumMod val="20000"/>
                <a:lumOff val="80000"/>
              </a:schemeClr>
            </a:solidFill>
            <a:ln w="12700" cap="flat">
              <a:noFill/>
              <a:miter lim="400000"/>
            </a:ln>
            <a:effectLst/>
          </p:spPr>
          <p:txBody>
            <a:bodyPr anchor="ctr"/>
            <a:lstStyle/>
            <a:p>
              <a:pPr algn="ctr"/>
              <a:endParaRPr/>
            </a:p>
          </p:txBody>
        </p:sp>
        <p:sp>
          <p:nvSpPr>
            <p:cNvPr id="8" name="任意多边形: 形状 7"/>
            <p:cNvSpPr/>
            <p:nvPr/>
          </p:nvSpPr>
          <p:spPr>
            <a:xfrm rot="21284061">
              <a:off x="2670224" y="2675229"/>
              <a:ext cx="261136" cy="272824"/>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endParaRPr/>
            </a:p>
          </p:txBody>
        </p:sp>
        <p:sp>
          <p:nvSpPr>
            <p:cNvPr id="9" name="椭圆 8"/>
            <p:cNvSpPr/>
            <p:nvPr/>
          </p:nvSpPr>
          <p:spPr>
            <a:xfrm rot="21284061">
              <a:off x="5049592" y="2042912"/>
              <a:ext cx="632546" cy="632546"/>
            </a:xfrm>
            <a:prstGeom prst="ellipse">
              <a:avLst/>
            </a:prstGeom>
            <a:solidFill>
              <a:schemeClr val="tx2">
                <a:lumMod val="20000"/>
                <a:lumOff val="80000"/>
              </a:schemeClr>
            </a:solidFill>
            <a:ln w="12700" cap="flat">
              <a:noFill/>
              <a:miter lim="400000"/>
            </a:ln>
            <a:effectLst/>
          </p:spPr>
          <p:txBody>
            <a:bodyPr anchor="ctr"/>
            <a:lstStyle/>
            <a:p>
              <a:pPr algn="ctr"/>
              <a:endParaRPr/>
            </a:p>
          </p:txBody>
        </p:sp>
        <p:sp>
          <p:nvSpPr>
            <p:cNvPr id="10" name="任意多边形: 形状 9"/>
            <p:cNvSpPr/>
            <p:nvPr/>
          </p:nvSpPr>
          <p:spPr>
            <a:xfrm rot="21284061">
              <a:off x="5209076" y="2174762"/>
              <a:ext cx="309373" cy="323222"/>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endParaRPr/>
            </a:p>
          </p:txBody>
        </p:sp>
        <p:sp>
          <p:nvSpPr>
            <p:cNvPr id="11" name="任意多边形: 形状 10"/>
            <p:cNvSpPr/>
            <p:nvPr/>
          </p:nvSpPr>
          <p:spPr>
            <a:xfrm rot="21284061">
              <a:off x="7731102" y="1604144"/>
              <a:ext cx="612314" cy="639723"/>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rgbClr val="53585E"/>
            </a:solidFill>
            <a:ln w="12700">
              <a:miter lim="400000"/>
            </a:ln>
          </p:spPr>
          <p:txBody>
            <a:bodyPr anchor="ctr"/>
            <a:lstStyle/>
            <a:p>
              <a:pPr algn="ctr"/>
              <a:endParaRPr/>
            </a:p>
          </p:txBody>
        </p:sp>
        <p:sp>
          <p:nvSpPr>
            <p:cNvPr id="17" name="椭圆 16"/>
            <p:cNvSpPr/>
            <p:nvPr/>
          </p:nvSpPr>
          <p:spPr>
            <a:xfrm rot="21284061">
              <a:off x="7630961" y="1558699"/>
              <a:ext cx="820916" cy="820916"/>
            </a:xfrm>
            <a:prstGeom prst="ellipse">
              <a:avLst/>
            </a:prstGeom>
            <a:solidFill>
              <a:schemeClr val="tx2">
                <a:lumMod val="20000"/>
                <a:lumOff val="80000"/>
              </a:schemeClr>
            </a:solidFill>
            <a:ln w="12700" cap="flat">
              <a:noFill/>
              <a:miter lim="400000"/>
            </a:ln>
            <a:effectLst/>
          </p:spPr>
          <p:txBody>
            <a:bodyPr anchor="ctr"/>
            <a:lstStyle/>
            <a:p>
              <a:pPr algn="ctr"/>
              <a:endParaRPr/>
            </a:p>
          </p:txBody>
        </p:sp>
        <p:sp>
          <p:nvSpPr>
            <p:cNvPr id="18" name="任意多边形: 形状 17"/>
            <p:cNvSpPr/>
            <p:nvPr/>
          </p:nvSpPr>
          <p:spPr>
            <a:xfrm rot="21284061">
              <a:off x="7837939" y="1729812"/>
              <a:ext cx="401504" cy="419475"/>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endParaRPr/>
            </a:p>
          </p:txBody>
        </p:sp>
      </p:grpSp>
      <p:grpSp>
        <p:nvGrpSpPr>
          <p:cNvPr id="24" name="组合 23"/>
          <p:cNvGrpSpPr/>
          <p:nvPr/>
        </p:nvGrpSpPr>
        <p:grpSpPr>
          <a:xfrm>
            <a:off x="8482409" y="2261284"/>
            <a:ext cx="2774429" cy="2774429"/>
            <a:chOff x="8482409" y="2261284"/>
            <a:chExt cx="2774429" cy="2774429"/>
          </a:xfrm>
        </p:grpSpPr>
        <p:sp>
          <p:nvSpPr>
            <p:cNvPr id="15" name="椭圆 14"/>
            <p:cNvSpPr/>
            <p:nvPr/>
          </p:nvSpPr>
          <p:spPr>
            <a:xfrm>
              <a:off x="8482409" y="2261284"/>
              <a:ext cx="2774429" cy="2774429"/>
            </a:xfrm>
            <a:prstGeom prst="ellipse">
              <a:avLst/>
            </a:prstGeom>
            <a:blipFill>
              <a:blip r:embed="rId3"/>
              <a:stretch>
                <a:fillRect/>
              </a:stretch>
            </a:blipFill>
            <a:ln w="12700">
              <a:miter lim="400000"/>
            </a:ln>
          </p:spPr>
          <p:txBody>
            <a:bodyPr wrap="none" anchor="ctr">
              <a:normAutofit/>
            </a:bodyPr>
            <a:lstStyle/>
            <a:p>
              <a:pPr algn="ctr"/>
              <a:r>
                <a:rPr lang="zh-CN" altLang="en-US" b="1">
                  <a:solidFill>
                    <a:schemeClr val="bg1"/>
                  </a:solidFill>
                  <a:effectLst>
                    <a:outerShdw blurRad="38100" dist="38100" dir="2700000" algn="tl">
                      <a:srgbClr val="000000">
                        <a:alpha val="43137"/>
                      </a:srgbClr>
                    </a:outerShdw>
                  </a:effectLst>
                </a:rPr>
                <a:t/>
              </a:r>
              <a:br>
                <a:rPr lang="zh-CN" altLang="en-US" b="1">
                  <a:solidFill>
                    <a:schemeClr val="bg1"/>
                  </a:solidFill>
                  <a:effectLst>
                    <a:outerShdw blurRad="38100" dist="38100" dir="2700000" algn="tl">
                      <a:srgbClr val="000000">
                        <a:alpha val="43137"/>
                      </a:srgbClr>
                    </a:outerShdw>
                  </a:effectLst>
                </a:rPr>
              </a:br>
              <a:r>
                <a:rPr lang="zh-CN" altLang="en-US" b="1">
                  <a:solidFill>
                    <a:schemeClr val="bg1"/>
                  </a:solidFill>
                  <a:effectLst>
                    <a:outerShdw blurRad="38100" dist="38100" dir="2700000" algn="tl">
                      <a:srgbClr val="000000">
                        <a:alpha val="43137"/>
                      </a:srgbClr>
                    </a:outerShdw>
                  </a:effectLst>
                </a:rPr>
                <a:t/>
              </a:r>
              <a:br>
                <a:rPr lang="zh-CN" altLang="en-US" b="1">
                  <a:solidFill>
                    <a:schemeClr val="bg1"/>
                  </a:solidFill>
                  <a:effectLst>
                    <a:outerShdw blurRad="38100" dist="38100" dir="2700000" algn="tl">
                      <a:srgbClr val="000000">
                        <a:alpha val="43137"/>
                      </a:srgbClr>
                    </a:outerShdw>
                  </a:effectLst>
                </a:rPr>
              </a:br>
              <a:r>
                <a:rPr lang="zh-CN" altLang="en-US" b="1">
                  <a:solidFill>
                    <a:schemeClr val="bg1"/>
                  </a:solidFill>
                  <a:effectLst>
                    <a:outerShdw blurRad="38100" dist="38100" dir="2700000" algn="tl">
                      <a:srgbClr val="000000">
                        <a:alpha val="43137"/>
                      </a:srgbClr>
                    </a:outerShdw>
                  </a:effectLst>
                </a:rPr>
                <a:t/>
              </a:r>
              <a:br>
                <a:rPr lang="zh-CN" altLang="en-US" b="1">
                  <a:solidFill>
                    <a:schemeClr val="bg1"/>
                  </a:solidFill>
                  <a:effectLst>
                    <a:outerShdw blurRad="38100" dist="38100" dir="2700000" algn="tl">
                      <a:srgbClr val="000000">
                        <a:alpha val="43137"/>
                      </a:srgbClr>
                    </a:outerShdw>
                  </a:effectLst>
                </a:rPr>
              </a:br>
              <a:r>
                <a:rPr lang="zh-CN" altLang="en-US" b="1">
                  <a:solidFill>
                    <a:schemeClr val="bg1"/>
                  </a:solidFill>
                  <a:effectLst>
                    <a:outerShdw blurRad="38100" dist="38100" dir="2700000" algn="tl">
                      <a:srgbClr val="000000">
                        <a:alpha val="43137"/>
                      </a:srgbClr>
                    </a:outerShdw>
                  </a:effectLst>
                </a:rPr>
                <a:t>关键词</a:t>
              </a:r>
              <a:endParaRPr lang="zh-CN" altLang="en-US" b="1" dirty="0">
                <a:solidFill>
                  <a:schemeClr val="bg1"/>
                </a:solidFill>
                <a:effectLst>
                  <a:outerShdw blurRad="38100" dist="38100" dir="2700000" algn="tl">
                    <a:srgbClr val="000000">
                      <a:alpha val="43137"/>
                    </a:srgbClr>
                  </a:outerShdw>
                </a:effectLst>
              </a:endParaRPr>
            </a:p>
          </p:txBody>
        </p:sp>
        <p:sp>
          <p:nvSpPr>
            <p:cNvPr id="39" name="任意多边形: 形状 38"/>
            <p:cNvSpPr/>
            <p:nvPr/>
          </p:nvSpPr>
          <p:spPr>
            <a:xfrm>
              <a:off x="9275865" y="2872680"/>
              <a:ext cx="1187519" cy="960238"/>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2" name="矩形 21"/>
            <p:cNvSpPr/>
            <p:nvPr/>
          </p:nvSpPr>
          <p:spPr>
            <a:xfrm>
              <a:off x="9118762" y="3924149"/>
              <a:ext cx="1501725" cy="507036"/>
            </a:xfrm>
            <a:prstGeom prst="rect">
              <a:avLst/>
            </a:prstGeom>
            <a:ln w="25400"/>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anchor="ctr"/>
            <a:lstStyle/>
            <a:p>
              <a:pPr algn="ctr"/>
              <a:endParaRPr/>
            </a:p>
          </p:txBody>
        </p:sp>
      </p:grpSp>
      <p:grpSp>
        <p:nvGrpSpPr>
          <p:cNvPr id="14" name="组合 13"/>
          <p:cNvGrpSpPr/>
          <p:nvPr/>
        </p:nvGrpSpPr>
        <p:grpSpPr>
          <a:xfrm>
            <a:off x="5599832" y="2807396"/>
            <a:ext cx="2260867" cy="2260869"/>
            <a:chOff x="5599832" y="2807396"/>
            <a:chExt cx="2260867" cy="2260869"/>
          </a:xfrm>
        </p:grpSpPr>
        <p:sp>
          <p:nvSpPr>
            <p:cNvPr id="19" name="椭圆 18"/>
            <p:cNvSpPr/>
            <p:nvPr/>
          </p:nvSpPr>
          <p:spPr>
            <a:xfrm>
              <a:off x="5599832" y="2807396"/>
              <a:ext cx="2260867" cy="2260869"/>
            </a:xfrm>
            <a:prstGeom prst="ellipse">
              <a:avLst/>
            </a:prstGeom>
            <a:blipFill>
              <a:blip r:embed="rId4"/>
              <a:stretch>
                <a:fillRect/>
              </a:stretch>
            </a:blipFill>
            <a:ln w="12700">
              <a:miter lim="400000"/>
            </a:ln>
          </p:spPr>
          <p:txBody>
            <a:bodyPr wrap="none" anchor="ctr">
              <a:normAutofit/>
            </a:bodyPr>
            <a:lstStyle/>
            <a:p>
              <a:pPr algn="ctr"/>
              <a:r>
                <a:rPr lang="zh-CN" altLang="en-US" b="1">
                  <a:solidFill>
                    <a:schemeClr val="bg1"/>
                  </a:solidFill>
                  <a:effectLst>
                    <a:outerShdw blurRad="38100" dist="38100" dir="2700000" algn="tl">
                      <a:srgbClr val="000000">
                        <a:alpha val="43137"/>
                      </a:srgbClr>
                    </a:outerShdw>
                  </a:effectLst>
                </a:rPr>
                <a:t/>
              </a:r>
              <a:br>
                <a:rPr lang="zh-CN" altLang="en-US" b="1">
                  <a:solidFill>
                    <a:schemeClr val="bg1"/>
                  </a:solidFill>
                  <a:effectLst>
                    <a:outerShdw blurRad="38100" dist="38100" dir="2700000" algn="tl">
                      <a:srgbClr val="000000">
                        <a:alpha val="43137"/>
                      </a:srgbClr>
                    </a:outerShdw>
                  </a:effectLst>
                </a:rPr>
              </a:br>
              <a:r>
                <a:rPr lang="zh-CN" altLang="en-US" b="1">
                  <a:solidFill>
                    <a:schemeClr val="bg1"/>
                  </a:solidFill>
                  <a:effectLst>
                    <a:outerShdw blurRad="38100" dist="38100" dir="2700000" algn="tl">
                      <a:srgbClr val="000000">
                        <a:alpha val="43137"/>
                      </a:srgbClr>
                    </a:outerShdw>
                  </a:effectLst>
                </a:rPr>
                <a:t/>
              </a:r>
              <a:br>
                <a:rPr lang="zh-CN" altLang="en-US" b="1">
                  <a:solidFill>
                    <a:schemeClr val="bg1"/>
                  </a:solidFill>
                  <a:effectLst>
                    <a:outerShdw blurRad="38100" dist="38100" dir="2700000" algn="tl">
                      <a:srgbClr val="000000">
                        <a:alpha val="43137"/>
                      </a:srgbClr>
                    </a:outerShdw>
                  </a:effectLst>
                </a:rPr>
              </a:br>
              <a:r>
                <a:rPr lang="zh-CN" altLang="en-US" b="1">
                  <a:solidFill>
                    <a:schemeClr val="bg1"/>
                  </a:solidFill>
                  <a:effectLst>
                    <a:outerShdw blurRad="38100" dist="38100" dir="2700000" algn="tl">
                      <a:srgbClr val="000000">
                        <a:alpha val="43137"/>
                      </a:srgbClr>
                    </a:outerShdw>
                  </a:effectLst>
                </a:rPr>
                <a:t>关键词</a:t>
              </a:r>
              <a:endParaRPr lang="zh-CN" altLang="en-US" sz="2000" b="1" dirty="0">
                <a:solidFill>
                  <a:schemeClr val="bg1"/>
                </a:solidFill>
                <a:effectLst>
                  <a:outerShdw blurRad="38100" dist="38100" dir="2700000" algn="tl">
                    <a:srgbClr val="000000">
                      <a:alpha val="43137"/>
                    </a:srgbClr>
                  </a:outerShdw>
                </a:effectLst>
              </a:endParaRPr>
            </a:p>
          </p:txBody>
        </p:sp>
        <p:sp>
          <p:nvSpPr>
            <p:cNvPr id="23" name="矩形 22"/>
            <p:cNvSpPr/>
            <p:nvPr/>
          </p:nvSpPr>
          <p:spPr>
            <a:xfrm>
              <a:off x="5761637" y="3636099"/>
              <a:ext cx="1937257" cy="580664"/>
            </a:xfrm>
            <a:prstGeom prst="rect">
              <a:avLst/>
            </a:prstGeom>
            <a:ln w="25400"/>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anchor="ctr"/>
            <a:lstStyle/>
            <a:p>
              <a:pPr algn="ctr"/>
              <a:endParaRPr/>
            </a:p>
          </p:txBody>
        </p:sp>
        <p:sp>
          <p:nvSpPr>
            <p:cNvPr id="32" name="任意多边形: 形状 31">
              <a:extLst>
                <a:ext uri="{FF2B5EF4-FFF2-40B4-BE49-F238E27FC236}">
                  <a16:creationId xmlns:a16="http://schemas.microsoft.com/office/drawing/2014/main" xmlns="" id="{8211265D-8375-4D4F-9337-BE9EB9EFA72A}"/>
                </a:ext>
              </a:extLst>
            </p:cNvPr>
            <p:cNvSpPr/>
            <p:nvPr/>
          </p:nvSpPr>
          <p:spPr>
            <a:xfrm>
              <a:off x="6260453" y="3162852"/>
              <a:ext cx="939626" cy="939626"/>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grpSp>
        <p:nvGrpSpPr>
          <p:cNvPr id="3" name="组合 2"/>
          <p:cNvGrpSpPr/>
          <p:nvPr/>
        </p:nvGrpSpPr>
        <p:grpSpPr>
          <a:xfrm>
            <a:off x="3217140" y="3204296"/>
            <a:ext cx="1845098" cy="1845098"/>
            <a:chOff x="3217140" y="3204296"/>
            <a:chExt cx="1845098" cy="1845098"/>
          </a:xfrm>
        </p:grpSpPr>
        <p:sp>
          <p:nvSpPr>
            <p:cNvPr id="13" name="椭圆 12"/>
            <p:cNvSpPr/>
            <p:nvPr/>
          </p:nvSpPr>
          <p:spPr>
            <a:xfrm>
              <a:off x="3217140" y="3204296"/>
              <a:ext cx="1845098" cy="1845098"/>
            </a:xfrm>
            <a:prstGeom prst="ellipse">
              <a:avLst/>
            </a:prstGeom>
            <a:blipFill>
              <a:blip r:embed="rId5"/>
              <a:stretch>
                <a:fillRect/>
              </a:stretch>
            </a:blipFill>
            <a:ln w="12700">
              <a:miter lim="400000"/>
            </a:ln>
          </p:spPr>
          <p:txBody>
            <a:bodyPr wrap="none" anchor="ctr">
              <a:normAutofit/>
            </a:bodyPr>
            <a:lstStyle/>
            <a:p>
              <a:pPr algn="ctr"/>
              <a:r>
                <a:rPr lang="zh-CN" altLang="en-US" b="1" dirty="0">
                  <a:solidFill>
                    <a:schemeClr val="bg1"/>
                  </a:solidFill>
                  <a:effectLst>
                    <a:outerShdw blurRad="38100" dist="38100" dir="2700000" algn="tl">
                      <a:srgbClr val="000000">
                        <a:alpha val="43137"/>
                      </a:srgbClr>
                    </a:outerShdw>
                  </a:effectLst>
                </a:rPr>
                <a:t/>
              </a:r>
              <a:br>
                <a:rPr lang="zh-CN" altLang="en-US" b="1" dirty="0">
                  <a:solidFill>
                    <a:schemeClr val="bg1"/>
                  </a:solidFill>
                  <a:effectLst>
                    <a:outerShdw blurRad="38100" dist="38100" dir="2700000" algn="tl">
                      <a:srgbClr val="000000">
                        <a:alpha val="43137"/>
                      </a:srgbClr>
                    </a:outerShdw>
                  </a:effectLst>
                </a:rPr>
              </a:br>
              <a:r>
                <a:rPr lang="zh-CN" altLang="en-US" b="1" dirty="0">
                  <a:solidFill>
                    <a:schemeClr val="bg1"/>
                  </a:solidFill>
                  <a:effectLst>
                    <a:outerShdw blurRad="38100" dist="38100" dir="2700000" algn="tl">
                      <a:srgbClr val="000000">
                        <a:alpha val="43137"/>
                      </a:srgbClr>
                    </a:outerShdw>
                  </a:effectLst>
                </a:rPr>
                <a:t/>
              </a:r>
              <a:br>
                <a:rPr lang="zh-CN" altLang="en-US" b="1" dirty="0">
                  <a:solidFill>
                    <a:schemeClr val="bg1"/>
                  </a:solidFill>
                  <a:effectLst>
                    <a:outerShdw blurRad="38100" dist="38100" dir="2700000" algn="tl">
                      <a:srgbClr val="000000">
                        <a:alpha val="43137"/>
                      </a:srgbClr>
                    </a:outerShdw>
                  </a:effectLst>
                </a:rPr>
              </a:br>
              <a:r>
                <a:rPr lang="zh-CN" altLang="en-US" b="1" dirty="0">
                  <a:solidFill>
                    <a:schemeClr val="bg1"/>
                  </a:solidFill>
                  <a:effectLst>
                    <a:outerShdw blurRad="38100" dist="38100" dir="2700000" algn="tl">
                      <a:srgbClr val="000000">
                        <a:alpha val="43137"/>
                      </a:srgbClr>
                    </a:outerShdw>
                  </a:effectLst>
                </a:rPr>
                <a:t>关键词</a:t>
              </a:r>
              <a:endParaRPr lang="zh-CN" altLang="en-US" sz="2000" b="1" dirty="0">
                <a:solidFill>
                  <a:schemeClr val="bg1"/>
                </a:solidFill>
                <a:effectLst>
                  <a:outerShdw blurRad="38100" dist="38100" dir="2700000" algn="tl">
                    <a:srgbClr val="000000">
                      <a:alpha val="43137"/>
                    </a:srgbClr>
                  </a:outerShdw>
                </a:effectLst>
              </a:endParaRPr>
            </a:p>
          </p:txBody>
        </p:sp>
        <p:sp>
          <p:nvSpPr>
            <p:cNvPr id="21" name="矩形 20"/>
            <p:cNvSpPr/>
            <p:nvPr/>
          </p:nvSpPr>
          <p:spPr>
            <a:xfrm>
              <a:off x="3388828" y="3933018"/>
              <a:ext cx="1501726" cy="308618"/>
            </a:xfrm>
            <a:prstGeom prst="rect">
              <a:avLst/>
            </a:prstGeom>
            <a:ln w="25400"/>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anchor="ctr"/>
            <a:lstStyle/>
            <a:p>
              <a:pPr algn="ctr"/>
              <a:endParaRPr/>
            </a:p>
          </p:txBody>
        </p:sp>
        <p:sp>
          <p:nvSpPr>
            <p:cNvPr id="31" name="任意多边形: 形状 30">
              <a:extLst>
                <a:ext uri="{FF2B5EF4-FFF2-40B4-BE49-F238E27FC236}">
                  <a16:creationId xmlns:a16="http://schemas.microsoft.com/office/drawing/2014/main" xmlns="" id="{60752FC8-8085-4887-B673-0256E20645E0}"/>
                </a:ext>
              </a:extLst>
            </p:cNvPr>
            <p:cNvSpPr/>
            <p:nvPr/>
          </p:nvSpPr>
          <p:spPr>
            <a:xfrm>
              <a:off x="3797683" y="3582760"/>
              <a:ext cx="684639" cy="628503"/>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grpSp>
        <p:nvGrpSpPr>
          <p:cNvPr id="2" name="组合 1"/>
          <p:cNvGrpSpPr/>
          <p:nvPr/>
        </p:nvGrpSpPr>
        <p:grpSpPr>
          <a:xfrm>
            <a:off x="1243685" y="3612132"/>
            <a:ext cx="1425146" cy="1425146"/>
            <a:chOff x="1243685" y="3612132"/>
            <a:chExt cx="1425146" cy="1425146"/>
          </a:xfrm>
        </p:grpSpPr>
        <p:sp>
          <p:nvSpPr>
            <p:cNvPr id="12" name="椭圆 11"/>
            <p:cNvSpPr/>
            <p:nvPr/>
          </p:nvSpPr>
          <p:spPr>
            <a:xfrm>
              <a:off x="1243685" y="3612132"/>
              <a:ext cx="1425146" cy="1425146"/>
            </a:xfrm>
            <a:prstGeom prst="ellipse">
              <a:avLst/>
            </a:prstGeom>
            <a:blipFill>
              <a:blip r:embed="rId6"/>
              <a:stretch>
                <a:fillRect/>
              </a:stretch>
            </a:blipFill>
            <a:ln w="12700">
              <a:miter lim="400000"/>
            </a:ln>
          </p:spPr>
          <p:txBody>
            <a:bodyPr wrap="none" anchor="ctr">
              <a:normAutofit/>
            </a:bodyPr>
            <a:lstStyle/>
            <a:p>
              <a:pPr algn="ctr"/>
              <a:r>
                <a:rPr lang="zh-CN" altLang="en-US" b="1" dirty="0">
                  <a:solidFill>
                    <a:schemeClr val="bg1"/>
                  </a:solidFill>
                  <a:effectLst>
                    <a:outerShdw blurRad="38100" dist="38100" dir="2700000" algn="tl">
                      <a:srgbClr val="000000">
                        <a:alpha val="43137"/>
                      </a:srgbClr>
                    </a:outerShdw>
                  </a:effectLst>
                </a:rPr>
                <a:t/>
              </a:r>
              <a:br>
                <a:rPr lang="zh-CN" altLang="en-US" b="1" dirty="0">
                  <a:solidFill>
                    <a:schemeClr val="bg1"/>
                  </a:solidFill>
                  <a:effectLst>
                    <a:outerShdw blurRad="38100" dist="38100" dir="2700000" algn="tl">
                      <a:srgbClr val="000000">
                        <a:alpha val="43137"/>
                      </a:srgbClr>
                    </a:outerShdw>
                  </a:effectLst>
                </a:rPr>
              </a:br>
              <a:r>
                <a:rPr lang="zh-CN" altLang="en-US" b="1" dirty="0">
                  <a:solidFill>
                    <a:schemeClr val="bg1"/>
                  </a:solidFill>
                  <a:effectLst>
                    <a:outerShdw blurRad="38100" dist="38100" dir="2700000" algn="tl">
                      <a:srgbClr val="000000">
                        <a:alpha val="43137"/>
                      </a:srgbClr>
                    </a:outerShdw>
                  </a:effectLst>
                </a:rPr>
                <a:t/>
              </a:r>
              <a:br>
                <a:rPr lang="zh-CN" altLang="en-US" b="1" dirty="0">
                  <a:solidFill>
                    <a:schemeClr val="bg1"/>
                  </a:solidFill>
                  <a:effectLst>
                    <a:outerShdw blurRad="38100" dist="38100" dir="2700000" algn="tl">
                      <a:srgbClr val="000000">
                        <a:alpha val="43137"/>
                      </a:srgbClr>
                    </a:outerShdw>
                  </a:effectLst>
                </a:rPr>
              </a:br>
              <a:r>
                <a:rPr lang="zh-CN" altLang="en-US" b="1" dirty="0">
                  <a:solidFill>
                    <a:schemeClr val="bg1"/>
                  </a:solidFill>
                  <a:effectLst>
                    <a:outerShdw blurRad="38100" dist="38100" dir="2700000" algn="tl">
                      <a:srgbClr val="000000">
                        <a:alpha val="43137"/>
                      </a:srgbClr>
                    </a:outerShdw>
                  </a:effectLst>
                </a:rPr>
                <a:t>关键词</a:t>
              </a:r>
              <a:endParaRPr lang="zh-CN" altLang="en-US" sz="1600" b="1" dirty="0">
                <a:solidFill>
                  <a:schemeClr val="bg1"/>
                </a:solidFill>
                <a:effectLst>
                  <a:outerShdw blurRad="38100" dist="38100" dir="2700000" algn="tl">
                    <a:srgbClr val="000000">
                      <a:alpha val="43137"/>
                    </a:srgbClr>
                  </a:outerShdw>
                </a:effectLst>
              </a:endParaRPr>
            </a:p>
          </p:txBody>
        </p:sp>
        <p:sp>
          <p:nvSpPr>
            <p:cNvPr id="20" name="矩形 19"/>
            <p:cNvSpPr/>
            <p:nvPr/>
          </p:nvSpPr>
          <p:spPr>
            <a:xfrm>
              <a:off x="1472652" y="4130878"/>
              <a:ext cx="967210" cy="308618"/>
            </a:xfrm>
            <a:prstGeom prst="rect">
              <a:avLst/>
            </a:prstGeom>
            <a:ln w="25400"/>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anchor="ctr"/>
            <a:lstStyle/>
            <a:p>
              <a:pPr algn="ctr"/>
              <a:endParaRPr/>
            </a:p>
          </p:txBody>
        </p:sp>
        <p:sp>
          <p:nvSpPr>
            <p:cNvPr id="30" name="任意多边形: 形状 29">
              <a:extLst>
                <a:ext uri="{FF2B5EF4-FFF2-40B4-BE49-F238E27FC236}">
                  <a16:creationId xmlns:a16="http://schemas.microsoft.com/office/drawing/2014/main" xmlns="" id="{14F00538-0EDE-4D29-B285-244B40E6A148}"/>
                </a:ext>
              </a:extLst>
            </p:cNvPr>
            <p:cNvSpPr/>
            <p:nvPr/>
          </p:nvSpPr>
          <p:spPr>
            <a:xfrm>
              <a:off x="1613937" y="3829345"/>
              <a:ext cx="684639" cy="520322"/>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p>
          </p:txBody>
        </p:sp>
      </p:grpSp>
      <p:sp>
        <p:nvSpPr>
          <p:cNvPr id="34" name="思想气泡: 云 33"/>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5" name="文本框 34"/>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36" name="任意多边形: 形状 35"/>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40" name="矩形 39"/>
          <p:cNvSpPr/>
          <p:nvPr/>
        </p:nvSpPr>
        <p:spPr>
          <a:xfrm>
            <a:off x="979441" y="5105365"/>
            <a:ext cx="1953630" cy="575094"/>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a:t>
            </a:r>
          </a:p>
        </p:txBody>
      </p:sp>
      <p:sp>
        <p:nvSpPr>
          <p:cNvPr id="41" name="矩形 40"/>
          <p:cNvSpPr/>
          <p:nvPr/>
        </p:nvSpPr>
        <p:spPr>
          <a:xfrm>
            <a:off x="3084481" y="5105365"/>
            <a:ext cx="2110416" cy="575094"/>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a:t>
            </a:r>
          </a:p>
        </p:txBody>
      </p:sp>
      <p:sp>
        <p:nvSpPr>
          <p:cNvPr id="42" name="矩形 41"/>
          <p:cNvSpPr/>
          <p:nvPr/>
        </p:nvSpPr>
        <p:spPr>
          <a:xfrm>
            <a:off x="5653737" y="5105365"/>
            <a:ext cx="2413236" cy="833626"/>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43" name="矩形 42"/>
          <p:cNvSpPr/>
          <p:nvPr/>
        </p:nvSpPr>
        <p:spPr>
          <a:xfrm>
            <a:off x="8705052" y="5105365"/>
            <a:ext cx="2413236" cy="833626"/>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Tree>
    <p:extLst>
      <p:ext uri="{BB962C8B-B14F-4D97-AF65-F5344CB8AC3E}">
        <p14:creationId xmlns:p14="http://schemas.microsoft.com/office/powerpoint/2010/main" val="27489319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50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nodeType="withEffect">
                                  <p:stCondLst>
                                    <p:cond delay="75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childTnLst>
                          </p:cTn>
                        </p:par>
                        <p:par>
                          <p:cTn id="25" fill="hold">
                            <p:stCondLst>
                              <p:cond delay="1250"/>
                            </p:stCondLst>
                            <p:childTnLst>
                              <p:par>
                                <p:cTn id="26" presetID="22" presetClass="entr" presetSubtype="8" fill="hold"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wipe(left)">
                                      <p:cBhvr>
                                        <p:cTn id="28" dur="1000"/>
                                        <p:tgtEl>
                                          <p:spTgt spid="25"/>
                                        </p:tgtEl>
                                      </p:cBhvr>
                                    </p:animEffect>
                                  </p:childTnLst>
                                </p:cTn>
                              </p:par>
                            </p:childTnLst>
                          </p:cTn>
                        </p:par>
                        <p:par>
                          <p:cTn id="29" fill="hold">
                            <p:stCondLst>
                              <p:cond delay="2250"/>
                            </p:stCondLst>
                            <p:childTnLst>
                              <p:par>
                                <p:cTn id="30" presetID="42" presetClass="entr" presetSubtype="0" fill="hold" grpId="0" nodeType="after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1000"/>
                                        <p:tgtEl>
                                          <p:spTgt spid="40"/>
                                        </p:tgtEl>
                                      </p:cBhvr>
                                    </p:animEffect>
                                    <p:anim calcmode="lin" valueType="num">
                                      <p:cBhvr>
                                        <p:cTn id="33" dur="1000" fill="hold"/>
                                        <p:tgtEl>
                                          <p:spTgt spid="40"/>
                                        </p:tgtEl>
                                        <p:attrNameLst>
                                          <p:attrName>ppt_x</p:attrName>
                                        </p:attrNameLst>
                                      </p:cBhvr>
                                      <p:tavLst>
                                        <p:tav tm="0">
                                          <p:val>
                                            <p:strVal val="#ppt_x"/>
                                          </p:val>
                                        </p:tav>
                                        <p:tav tm="100000">
                                          <p:val>
                                            <p:strVal val="#ppt_x"/>
                                          </p:val>
                                        </p:tav>
                                      </p:tavLst>
                                    </p:anim>
                                    <p:anim calcmode="lin" valueType="num">
                                      <p:cBhvr>
                                        <p:cTn id="34" dur="1000" fill="hold"/>
                                        <p:tgtEl>
                                          <p:spTgt spid="4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25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1000"/>
                                        <p:tgtEl>
                                          <p:spTgt spid="41"/>
                                        </p:tgtEl>
                                      </p:cBhvr>
                                    </p:animEffect>
                                    <p:anim calcmode="lin" valueType="num">
                                      <p:cBhvr>
                                        <p:cTn id="38" dur="1000" fill="hold"/>
                                        <p:tgtEl>
                                          <p:spTgt spid="41"/>
                                        </p:tgtEl>
                                        <p:attrNameLst>
                                          <p:attrName>ppt_x</p:attrName>
                                        </p:attrNameLst>
                                      </p:cBhvr>
                                      <p:tavLst>
                                        <p:tav tm="0">
                                          <p:val>
                                            <p:strVal val="#ppt_x"/>
                                          </p:val>
                                        </p:tav>
                                        <p:tav tm="100000">
                                          <p:val>
                                            <p:strVal val="#ppt_x"/>
                                          </p:val>
                                        </p:tav>
                                      </p:tavLst>
                                    </p:anim>
                                    <p:anim calcmode="lin" valueType="num">
                                      <p:cBhvr>
                                        <p:cTn id="39" dur="1000" fill="hold"/>
                                        <p:tgtEl>
                                          <p:spTgt spid="41"/>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500"/>
                                  </p:stCondLst>
                                  <p:childTnLst>
                                    <p:set>
                                      <p:cBhvr>
                                        <p:cTn id="41" dur="1" fill="hold">
                                          <p:stCondLst>
                                            <p:cond delay="0"/>
                                          </p:stCondLst>
                                        </p:cTn>
                                        <p:tgtEl>
                                          <p:spTgt spid="42"/>
                                        </p:tgtEl>
                                        <p:attrNameLst>
                                          <p:attrName>style.visibility</p:attrName>
                                        </p:attrNameLst>
                                      </p:cBhvr>
                                      <p:to>
                                        <p:strVal val="visible"/>
                                      </p:to>
                                    </p:set>
                                    <p:animEffect transition="in" filter="fade">
                                      <p:cBhvr>
                                        <p:cTn id="42" dur="1000"/>
                                        <p:tgtEl>
                                          <p:spTgt spid="42"/>
                                        </p:tgtEl>
                                      </p:cBhvr>
                                    </p:animEffect>
                                    <p:anim calcmode="lin" valueType="num">
                                      <p:cBhvr>
                                        <p:cTn id="43" dur="1000" fill="hold"/>
                                        <p:tgtEl>
                                          <p:spTgt spid="42"/>
                                        </p:tgtEl>
                                        <p:attrNameLst>
                                          <p:attrName>ppt_x</p:attrName>
                                        </p:attrNameLst>
                                      </p:cBhvr>
                                      <p:tavLst>
                                        <p:tav tm="0">
                                          <p:val>
                                            <p:strVal val="#ppt_x"/>
                                          </p:val>
                                        </p:tav>
                                        <p:tav tm="100000">
                                          <p:val>
                                            <p:strVal val="#ppt_x"/>
                                          </p:val>
                                        </p:tav>
                                      </p:tavLst>
                                    </p:anim>
                                    <p:anim calcmode="lin" valueType="num">
                                      <p:cBhvr>
                                        <p:cTn id="44" dur="1000" fill="hold"/>
                                        <p:tgtEl>
                                          <p:spTgt spid="4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75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1000"/>
                                        <p:tgtEl>
                                          <p:spTgt spid="43"/>
                                        </p:tgtEl>
                                      </p:cBhvr>
                                    </p:animEffect>
                                    <p:anim calcmode="lin" valueType="num">
                                      <p:cBhvr>
                                        <p:cTn id="48" dur="1000" fill="hold"/>
                                        <p:tgtEl>
                                          <p:spTgt spid="43"/>
                                        </p:tgtEl>
                                        <p:attrNameLst>
                                          <p:attrName>ppt_x</p:attrName>
                                        </p:attrNameLst>
                                      </p:cBhvr>
                                      <p:tavLst>
                                        <p:tav tm="0">
                                          <p:val>
                                            <p:strVal val="#ppt_x"/>
                                          </p:val>
                                        </p:tav>
                                        <p:tav tm="100000">
                                          <p:val>
                                            <p:strVal val="#ppt_x"/>
                                          </p:val>
                                        </p:tav>
                                      </p:tavLst>
                                    </p:anim>
                                    <p:anim calcmode="lin" valueType="num">
                                      <p:cBhvr>
                                        <p:cTn id="4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55795" y="2025503"/>
            <a:ext cx="3480410" cy="3487599"/>
            <a:chOff x="2789326" y="956359"/>
            <a:chExt cx="3480410" cy="3487599"/>
          </a:xfrm>
        </p:grpSpPr>
        <p:sp>
          <p:nvSpPr>
            <p:cNvPr id="3" name="椭圆 1"/>
            <p:cNvSpPr/>
            <p:nvPr/>
          </p:nvSpPr>
          <p:spPr>
            <a:xfrm rot="16200000">
              <a:off x="2963936" y="2700578"/>
              <a:ext cx="1568771" cy="1917989"/>
            </a:xfrm>
            <a:custGeom>
              <a:avLst/>
              <a:gdLst/>
              <a:ahLst/>
              <a:cxnLst/>
              <a:rect l="l" t="t" r="r" b="b"/>
              <a:pathLst>
                <a:path w="3167967" h="3873176">
                  <a:moveTo>
                    <a:pt x="1584176" y="0"/>
                  </a:moveTo>
                  <a:cubicBezTo>
                    <a:pt x="709260" y="0"/>
                    <a:pt x="0" y="709260"/>
                    <a:pt x="0" y="1584176"/>
                  </a:cubicBezTo>
                  <a:cubicBezTo>
                    <a:pt x="0" y="2446365"/>
                    <a:pt x="688775" y="3147682"/>
                    <a:pt x="1546131" y="3166304"/>
                  </a:cubicBezTo>
                  <a:lnTo>
                    <a:pt x="1546131" y="3167968"/>
                  </a:lnTo>
                  <a:lnTo>
                    <a:pt x="2374131" y="3167968"/>
                  </a:lnTo>
                  <a:lnTo>
                    <a:pt x="2374131" y="2376264"/>
                  </a:lnTo>
                  <a:lnTo>
                    <a:pt x="1576556" y="2376264"/>
                  </a:lnTo>
                  <a:lnTo>
                    <a:pt x="1576556" y="2375879"/>
                  </a:lnTo>
                  <a:cubicBezTo>
                    <a:pt x="1142606" y="2372137"/>
                    <a:pt x="792088" y="2019090"/>
                    <a:pt x="792088" y="1584176"/>
                  </a:cubicBezTo>
                  <a:cubicBezTo>
                    <a:pt x="792088" y="1146718"/>
                    <a:pt x="1146718" y="792088"/>
                    <a:pt x="1584176" y="792088"/>
                  </a:cubicBezTo>
                  <a:cubicBezTo>
                    <a:pt x="2019090" y="792088"/>
                    <a:pt x="2372137" y="1142606"/>
                    <a:pt x="2375879" y="1576556"/>
                  </a:cubicBezTo>
                  <a:lnTo>
                    <a:pt x="2376263" y="1576556"/>
                  </a:lnTo>
                  <a:lnTo>
                    <a:pt x="2376263" y="3873176"/>
                  </a:lnTo>
                  <a:lnTo>
                    <a:pt x="3167967" y="3873176"/>
                  </a:lnTo>
                  <a:lnTo>
                    <a:pt x="3167967" y="1576556"/>
                  </a:lnTo>
                  <a:lnTo>
                    <a:pt x="3167967" y="1568728"/>
                  </a:lnTo>
                  <a:lnTo>
                    <a:pt x="3167539" y="1568728"/>
                  </a:lnTo>
                  <a:cubicBezTo>
                    <a:pt x="3159985" y="700924"/>
                    <a:pt x="2453935" y="0"/>
                    <a:pt x="1584176" y="0"/>
                  </a:cubicBezTo>
                  <a:close/>
                </a:path>
              </a:pathLst>
            </a:custGeom>
            <a:blipFill>
              <a:blip r:embed="rId3"/>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sp>
          <p:nvSpPr>
            <p:cNvPr id="4" name="矩形 4"/>
            <p:cNvSpPr/>
            <p:nvPr/>
          </p:nvSpPr>
          <p:spPr>
            <a:xfrm flipH="1" flipV="1">
              <a:off x="4700965" y="2522738"/>
              <a:ext cx="1568771" cy="1921220"/>
            </a:xfrm>
            <a:custGeom>
              <a:avLst/>
              <a:gdLst/>
              <a:ahLst/>
              <a:cxnLst/>
              <a:rect l="l" t="t" r="r" b="b"/>
              <a:pathLst>
                <a:path w="3167967" h="3879700">
                  <a:moveTo>
                    <a:pt x="1584176" y="0"/>
                  </a:moveTo>
                  <a:cubicBezTo>
                    <a:pt x="2456115" y="0"/>
                    <a:pt x="3163523" y="704441"/>
                    <a:pt x="3167896" y="1575252"/>
                  </a:cubicBezTo>
                  <a:lnTo>
                    <a:pt x="3167967" y="1575252"/>
                  </a:lnTo>
                  <a:lnTo>
                    <a:pt x="3167967" y="1576556"/>
                  </a:lnTo>
                  <a:lnTo>
                    <a:pt x="3167967" y="3879700"/>
                  </a:lnTo>
                  <a:lnTo>
                    <a:pt x="2376263" y="3879700"/>
                  </a:lnTo>
                  <a:lnTo>
                    <a:pt x="2376263" y="1576556"/>
                  </a:lnTo>
                  <a:lnTo>
                    <a:pt x="2375879" y="1576556"/>
                  </a:lnTo>
                  <a:cubicBezTo>
                    <a:pt x="2372137" y="1142606"/>
                    <a:pt x="2019090" y="792088"/>
                    <a:pt x="1584176" y="792088"/>
                  </a:cubicBezTo>
                  <a:cubicBezTo>
                    <a:pt x="1146718" y="792088"/>
                    <a:pt x="792088" y="1146718"/>
                    <a:pt x="792088" y="1584176"/>
                  </a:cubicBezTo>
                  <a:cubicBezTo>
                    <a:pt x="792088" y="2019090"/>
                    <a:pt x="1142606" y="2372137"/>
                    <a:pt x="1576556" y="2375879"/>
                  </a:cubicBezTo>
                  <a:lnTo>
                    <a:pt x="1576556" y="2376263"/>
                  </a:lnTo>
                  <a:lnTo>
                    <a:pt x="2369913" y="2376263"/>
                  </a:lnTo>
                  <a:lnTo>
                    <a:pt x="2369913" y="3167967"/>
                  </a:lnTo>
                  <a:lnTo>
                    <a:pt x="1576556" y="3167967"/>
                  </a:lnTo>
                  <a:lnTo>
                    <a:pt x="1541913" y="3167967"/>
                  </a:lnTo>
                  <a:lnTo>
                    <a:pt x="1541913" y="3166073"/>
                  </a:lnTo>
                  <a:cubicBezTo>
                    <a:pt x="686513" y="3145376"/>
                    <a:pt x="0" y="2444948"/>
                    <a:pt x="0" y="1584176"/>
                  </a:cubicBezTo>
                  <a:cubicBezTo>
                    <a:pt x="0" y="709260"/>
                    <a:pt x="709260" y="0"/>
                    <a:pt x="1584176" y="0"/>
                  </a:cubicBezTo>
                  <a:close/>
                </a:path>
              </a:pathLst>
            </a:custGeom>
            <a:blipFill>
              <a:blip r:embed="rId4"/>
              <a:stretch>
                <a:fillRect/>
              </a:stretch>
            </a:blipFill>
            <a:ln w="0">
              <a:solidFill>
                <a:schemeClr val="bg1">
                  <a:lumMod val="95000"/>
                  <a:alpha val="3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sp>
          <p:nvSpPr>
            <p:cNvPr id="5" name="椭圆 1"/>
            <p:cNvSpPr/>
            <p:nvPr/>
          </p:nvSpPr>
          <p:spPr>
            <a:xfrm rot="16200000" flipH="1" flipV="1">
              <a:off x="4526356" y="782131"/>
              <a:ext cx="1568771" cy="1917989"/>
            </a:xfrm>
            <a:custGeom>
              <a:avLst/>
              <a:gdLst/>
              <a:ahLst/>
              <a:cxnLst/>
              <a:rect l="l" t="t" r="r" b="b"/>
              <a:pathLst>
                <a:path w="3167967" h="3873176">
                  <a:moveTo>
                    <a:pt x="1584176" y="0"/>
                  </a:moveTo>
                  <a:cubicBezTo>
                    <a:pt x="709260" y="0"/>
                    <a:pt x="0" y="709260"/>
                    <a:pt x="0" y="1584176"/>
                  </a:cubicBezTo>
                  <a:cubicBezTo>
                    <a:pt x="0" y="2446365"/>
                    <a:pt x="688775" y="3147682"/>
                    <a:pt x="1546131" y="3166304"/>
                  </a:cubicBezTo>
                  <a:lnTo>
                    <a:pt x="1546131" y="3167968"/>
                  </a:lnTo>
                  <a:lnTo>
                    <a:pt x="2374131" y="3167968"/>
                  </a:lnTo>
                  <a:lnTo>
                    <a:pt x="2374131" y="2376264"/>
                  </a:lnTo>
                  <a:lnTo>
                    <a:pt x="1576556" y="2376264"/>
                  </a:lnTo>
                  <a:lnTo>
                    <a:pt x="1576556" y="2375879"/>
                  </a:lnTo>
                  <a:cubicBezTo>
                    <a:pt x="1142606" y="2372137"/>
                    <a:pt x="792088" y="2019090"/>
                    <a:pt x="792088" y="1584176"/>
                  </a:cubicBezTo>
                  <a:cubicBezTo>
                    <a:pt x="792088" y="1146718"/>
                    <a:pt x="1146718" y="792088"/>
                    <a:pt x="1584176" y="792088"/>
                  </a:cubicBezTo>
                  <a:cubicBezTo>
                    <a:pt x="2019090" y="792088"/>
                    <a:pt x="2372137" y="1142606"/>
                    <a:pt x="2375879" y="1576556"/>
                  </a:cubicBezTo>
                  <a:lnTo>
                    <a:pt x="2376263" y="1576556"/>
                  </a:lnTo>
                  <a:lnTo>
                    <a:pt x="2376263" y="3873176"/>
                  </a:lnTo>
                  <a:lnTo>
                    <a:pt x="3167967" y="3873176"/>
                  </a:lnTo>
                  <a:lnTo>
                    <a:pt x="3167967" y="1576556"/>
                  </a:lnTo>
                  <a:lnTo>
                    <a:pt x="3167967" y="1568728"/>
                  </a:lnTo>
                  <a:lnTo>
                    <a:pt x="3167539" y="1568728"/>
                  </a:lnTo>
                  <a:cubicBezTo>
                    <a:pt x="3159985" y="700924"/>
                    <a:pt x="2453935" y="0"/>
                    <a:pt x="1584176" y="0"/>
                  </a:cubicBezTo>
                  <a:close/>
                </a:path>
              </a:pathLst>
            </a:custGeom>
            <a:blipFill>
              <a:blip r:embed="rId5"/>
              <a:stretch>
                <a:fillRect/>
              </a:stretch>
            </a:blipFill>
            <a:ln w="0">
              <a:solidFill>
                <a:schemeClr val="bg1">
                  <a:lumMod val="95000"/>
                  <a:alpha val="3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sp>
          <p:nvSpPr>
            <p:cNvPr id="6" name="TextBox 5"/>
            <p:cNvSpPr txBox="1"/>
            <p:nvPr/>
          </p:nvSpPr>
          <p:spPr>
            <a:xfrm>
              <a:off x="3141291" y="1524639"/>
              <a:ext cx="864096" cy="461665"/>
            </a:xfrm>
            <a:prstGeom prst="rect">
              <a:avLst/>
            </a:prstGeom>
            <a:noFill/>
            <a:effectLst>
              <a:innerShdw blurRad="228600" dir="5400000">
                <a:schemeClr val="bg1">
                  <a:alpha val="81000"/>
                </a:schemeClr>
              </a:innerShdw>
            </a:effectLst>
          </p:spPr>
          <p:txBody>
            <a:bodyPr wrap="square" rtlCol="0">
              <a:spAutoFit/>
            </a:bodyPr>
            <a:lstStyle/>
            <a:p>
              <a:pPr algn="ctr"/>
              <a:r>
                <a:rPr lang="en-US" altLang="zh-CN" sz="2400" dirty="0">
                  <a:solidFill>
                    <a:schemeClr val="accent6"/>
                  </a:solidFill>
                  <a:ea typeface="微软雅黑" panose="020B0503020204020204" pitchFamily="34" charset="-122"/>
                </a:rPr>
                <a:t>01</a:t>
              </a:r>
              <a:endParaRPr lang="zh-CN" altLang="en-US" sz="2400" dirty="0">
                <a:solidFill>
                  <a:schemeClr val="accent6"/>
                </a:solidFill>
                <a:ea typeface="微软雅黑" panose="020B0503020204020204" pitchFamily="34" charset="-122"/>
              </a:endParaRPr>
            </a:p>
          </p:txBody>
        </p:sp>
        <p:sp>
          <p:nvSpPr>
            <p:cNvPr id="7" name="TextBox 6"/>
            <p:cNvSpPr txBox="1"/>
            <p:nvPr/>
          </p:nvSpPr>
          <p:spPr>
            <a:xfrm>
              <a:off x="5053302" y="1511939"/>
              <a:ext cx="864096" cy="461665"/>
            </a:xfrm>
            <a:prstGeom prst="rect">
              <a:avLst/>
            </a:prstGeom>
            <a:noFill/>
          </p:spPr>
          <p:txBody>
            <a:bodyPr wrap="square" rtlCol="0">
              <a:spAutoFit/>
            </a:bodyPr>
            <a:lstStyle/>
            <a:p>
              <a:pPr algn="ctr"/>
              <a:r>
                <a:rPr lang="en-US" altLang="zh-CN" sz="2400" dirty="0">
                  <a:solidFill>
                    <a:schemeClr val="accent6"/>
                  </a:solidFill>
                  <a:ea typeface="微软雅黑" panose="020B0503020204020204" pitchFamily="34" charset="-122"/>
                </a:rPr>
                <a:t>02</a:t>
              </a:r>
              <a:endParaRPr lang="zh-CN" altLang="en-US" sz="2400" dirty="0">
                <a:solidFill>
                  <a:schemeClr val="accent6"/>
                </a:solidFill>
                <a:ea typeface="微软雅黑" panose="020B0503020204020204" pitchFamily="34" charset="-122"/>
              </a:endParaRPr>
            </a:p>
          </p:txBody>
        </p:sp>
        <p:sp>
          <p:nvSpPr>
            <p:cNvPr id="8" name="TextBox 7"/>
            <p:cNvSpPr txBox="1"/>
            <p:nvPr/>
          </p:nvSpPr>
          <p:spPr>
            <a:xfrm>
              <a:off x="5053302" y="3438006"/>
              <a:ext cx="864096" cy="461665"/>
            </a:xfrm>
            <a:prstGeom prst="rect">
              <a:avLst/>
            </a:prstGeom>
            <a:noFill/>
          </p:spPr>
          <p:txBody>
            <a:bodyPr wrap="square" rtlCol="0">
              <a:spAutoFit/>
            </a:bodyPr>
            <a:lstStyle/>
            <a:p>
              <a:pPr algn="ctr"/>
              <a:r>
                <a:rPr lang="en-US" altLang="zh-CN" sz="2400" dirty="0">
                  <a:solidFill>
                    <a:schemeClr val="accent6"/>
                  </a:solidFill>
                  <a:ea typeface="微软雅黑" panose="020B0503020204020204" pitchFamily="34" charset="-122"/>
                </a:rPr>
                <a:t>03</a:t>
              </a:r>
              <a:endParaRPr lang="zh-CN" altLang="en-US" sz="2400" dirty="0">
                <a:solidFill>
                  <a:schemeClr val="accent6"/>
                </a:solidFill>
                <a:ea typeface="微软雅黑" panose="020B0503020204020204" pitchFamily="34" charset="-122"/>
              </a:endParaRPr>
            </a:p>
          </p:txBody>
        </p:sp>
        <p:sp>
          <p:nvSpPr>
            <p:cNvPr id="9" name="TextBox 8"/>
            <p:cNvSpPr txBox="1"/>
            <p:nvPr/>
          </p:nvSpPr>
          <p:spPr>
            <a:xfrm>
              <a:off x="3141291" y="3438005"/>
              <a:ext cx="864096" cy="461665"/>
            </a:xfrm>
            <a:prstGeom prst="rect">
              <a:avLst/>
            </a:prstGeom>
            <a:noFill/>
          </p:spPr>
          <p:txBody>
            <a:bodyPr wrap="square" rtlCol="0">
              <a:spAutoFit/>
            </a:bodyPr>
            <a:lstStyle/>
            <a:p>
              <a:pPr algn="ctr"/>
              <a:r>
                <a:rPr lang="en-US" altLang="zh-CN" sz="2400" dirty="0">
                  <a:solidFill>
                    <a:schemeClr val="accent6"/>
                  </a:solidFill>
                  <a:ea typeface="微软雅黑" panose="020B0503020204020204" pitchFamily="34" charset="-122"/>
                </a:rPr>
                <a:t>04</a:t>
              </a:r>
              <a:endParaRPr lang="zh-CN" altLang="en-US" sz="2400" dirty="0">
                <a:solidFill>
                  <a:schemeClr val="accent6"/>
                </a:solidFill>
                <a:ea typeface="微软雅黑" panose="020B0503020204020204" pitchFamily="34" charset="-122"/>
              </a:endParaRPr>
            </a:p>
          </p:txBody>
        </p:sp>
        <p:sp>
          <p:nvSpPr>
            <p:cNvPr id="10" name="矩形 4"/>
            <p:cNvSpPr/>
            <p:nvPr/>
          </p:nvSpPr>
          <p:spPr>
            <a:xfrm>
              <a:off x="2789326" y="956359"/>
              <a:ext cx="1568771" cy="1921220"/>
            </a:xfrm>
            <a:custGeom>
              <a:avLst/>
              <a:gdLst/>
              <a:ahLst/>
              <a:cxnLst/>
              <a:rect l="l" t="t" r="r" b="b"/>
              <a:pathLst>
                <a:path w="3167967" h="3879700">
                  <a:moveTo>
                    <a:pt x="1584176" y="0"/>
                  </a:moveTo>
                  <a:cubicBezTo>
                    <a:pt x="2456115" y="0"/>
                    <a:pt x="3163523" y="704441"/>
                    <a:pt x="3167896" y="1575252"/>
                  </a:cubicBezTo>
                  <a:lnTo>
                    <a:pt x="3167967" y="1575252"/>
                  </a:lnTo>
                  <a:lnTo>
                    <a:pt x="3167967" y="1576556"/>
                  </a:lnTo>
                  <a:lnTo>
                    <a:pt x="3167967" y="3879700"/>
                  </a:lnTo>
                  <a:lnTo>
                    <a:pt x="2376263" y="3879700"/>
                  </a:lnTo>
                  <a:lnTo>
                    <a:pt x="2376263" y="1576556"/>
                  </a:lnTo>
                  <a:lnTo>
                    <a:pt x="2375879" y="1576556"/>
                  </a:lnTo>
                  <a:cubicBezTo>
                    <a:pt x="2372137" y="1142606"/>
                    <a:pt x="2019090" y="792088"/>
                    <a:pt x="1584176" y="792088"/>
                  </a:cubicBezTo>
                  <a:cubicBezTo>
                    <a:pt x="1146718" y="792088"/>
                    <a:pt x="792088" y="1146718"/>
                    <a:pt x="792088" y="1584176"/>
                  </a:cubicBezTo>
                  <a:cubicBezTo>
                    <a:pt x="792088" y="2019090"/>
                    <a:pt x="1142606" y="2372137"/>
                    <a:pt x="1576556" y="2375879"/>
                  </a:cubicBezTo>
                  <a:lnTo>
                    <a:pt x="1576556" y="2376263"/>
                  </a:lnTo>
                  <a:lnTo>
                    <a:pt x="2369913" y="2376263"/>
                  </a:lnTo>
                  <a:lnTo>
                    <a:pt x="2369913" y="3167967"/>
                  </a:lnTo>
                  <a:lnTo>
                    <a:pt x="1576556" y="3167967"/>
                  </a:lnTo>
                  <a:lnTo>
                    <a:pt x="1541913" y="3167967"/>
                  </a:lnTo>
                  <a:lnTo>
                    <a:pt x="1541913" y="3166073"/>
                  </a:lnTo>
                  <a:cubicBezTo>
                    <a:pt x="686513" y="3145376"/>
                    <a:pt x="0" y="2444948"/>
                    <a:pt x="0" y="1584176"/>
                  </a:cubicBezTo>
                  <a:cubicBezTo>
                    <a:pt x="0" y="709260"/>
                    <a:pt x="709260" y="0"/>
                    <a:pt x="1584176" y="0"/>
                  </a:cubicBezTo>
                  <a:close/>
                </a:path>
              </a:pathLst>
            </a:custGeom>
            <a:blipFill>
              <a:blip r:embed="rId6"/>
              <a:stretch>
                <a:fillRect/>
              </a:stretch>
            </a:blipFill>
            <a:ln w="0">
              <a:solidFill>
                <a:schemeClr val="bg1">
                  <a:lumMod val="95000"/>
                  <a:alpha val="3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grpSp>
      <p:sp>
        <p:nvSpPr>
          <p:cNvPr id="11" name="思想气泡: 云 10"/>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5" name="组合 14"/>
          <p:cNvGrpSpPr/>
          <p:nvPr/>
        </p:nvGrpSpPr>
        <p:grpSpPr>
          <a:xfrm>
            <a:off x="7989651" y="1987958"/>
            <a:ext cx="3327637" cy="1186250"/>
            <a:chOff x="2012849" y="1986390"/>
            <a:chExt cx="3327637" cy="1186250"/>
          </a:xfrm>
        </p:grpSpPr>
        <p:sp>
          <p:nvSpPr>
            <p:cNvPr id="16" name="矩形 15"/>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7" name="矩形 16"/>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8" name="组合 17"/>
          <p:cNvGrpSpPr/>
          <p:nvPr/>
        </p:nvGrpSpPr>
        <p:grpSpPr>
          <a:xfrm>
            <a:off x="874712" y="2025503"/>
            <a:ext cx="3327636" cy="1186250"/>
            <a:chOff x="2012850" y="1986390"/>
            <a:chExt cx="3327636" cy="1186250"/>
          </a:xfrm>
        </p:grpSpPr>
        <p:sp>
          <p:nvSpPr>
            <p:cNvPr id="19" name="矩形 18"/>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0" name="矩形 19"/>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1" name="组合 20"/>
          <p:cNvGrpSpPr/>
          <p:nvPr/>
        </p:nvGrpSpPr>
        <p:grpSpPr>
          <a:xfrm>
            <a:off x="7989651" y="4190079"/>
            <a:ext cx="3327637" cy="1186250"/>
            <a:chOff x="2012849" y="1986390"/>
            <a:chExt cx="3327637" cy="1186250"/>
          </a:xfrm>
        </p:grpSpPr>
        <p:sp>
          <p:nvSpPr>
            <p:cNvPr id="22" name="矩形 21"/>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3" name="矩形 22"/>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4" name="组合 23"/>
          <p:cNvGrpSpPr/>
          <p:nvPr/>
        </p:nvGrpSpPr>
        <p:grpSpPr>
          <a:xfrm>
            <a:off x="874712" y="4227624"/>
            <a:ext cx="3327636" cy="1186250"/>
            <a:chOff x="2012850" y="1986390"/>
            <a:chExt cx="3327636" cy="1186250"/>
          </a:xfrm>
        </p:grpSpPr>
        <p:sp>
          <p:nvSpPr>
            <p:cNvPr id="25" name="矩形 24"/>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6" name="矩形 25"/>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9967648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14:presetBounceEnd="51000">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14:bounceEnd="51000">
                                          <p:cBhvr additive="base">
                                            <p:cTn id="14" dur="1000" fill="hold"/>
                                            <p:tgtEl>
                                              <p:spTgt spid="18"/>
                                            </p:tgtEl>
                                            <p:attrNameLst>
                                              <p:attrName>ppt_x</p:attrName>
                                            </p:attrNameLst>
                                          </p:cBhvr>
                                          <p:tavLst>
                                            <p:tav tm="0">
                                              <p:val>
                                                <p:strVal val="0-#ppt_w/2"/>
                                              </p:val>
                                            </p:tav>
                                            <p:tav tm="100000">
                                              <p:val>
                                                <p:strVal val="#ppt_x"/>
                                              </p:val>
                                            </p:tav>
                                          </p:tavLst>
                                        </p:anim>
                                        <p:anim calcmode="lin" valueType="num" p14:bounceEnd="51000">
                                          <p:cBhvr additive="base">
                                            <p:cTn id="15" dur="10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14:presetBounceEnd="51000">
                                      <p:stCondLst>
                                        <p:cond delay="250"/>
                                      </p:stCondLst>
                                      <p:childTnLst>
                                        <p:set>
                                          <p:cBhvr>
                                            <p:cTn id="17" dur="1" fill="hold">
                                              <p:stCondLst>
                                                <p:cond delay="0"/>
                                              </p:stCondLst>
                                            </p:cTn>
                                            <p:tgtEl>
                                              <p:spTgt spid="15"/>
                                            </p:tgtEl>
                                            <p:attrNameLst>
                                              <p:attrName>style.visibility</p:attrName>
                                            </p:attrNameLst>
                                          </p:cBhvr>
                                          <p:to>
                                            <p:strVal val="visible"/>
                                          </p:to>
                                        </p:set>
                                        <p:anim calcmode="lin" valueType="num" p14:bounceEnd="51000">
                                          <p:cBhvr additive="base">
                                            <p:cTn id="18" dur="1000" fill="hold"/>
                                            <p:tgtEl>
                                              <p:spTgt spid="15"/>
                                            </p:tgtEl>
                                            <p:attrNameLst>
                                              <p:attrName>ppt_x</p:attrName>
                                            </p:attrNameLst>
                                          </p:cBhvr>
                                          <p:tavLst>
                                            <p:tav tm="0">
                                              <p:val>
                                                <p:strVal val="1+#ppt_w/2"/>
                                              </p:val>
                                            </p:tav>
                                            <p:tav tm="100000">
                                              <p:val>
                                                <p:strVal val="#ppt_x"/>
                                              </p:val>
                                            </p:tav>
                                          </p:tavLst>
                                        </p:anim>
                                        <p:anim calcmode="lin" valueType="num" p14:bounceEnd="51000">
                                          <p:cBhvr additive="base">
                                            <p:cTn id="19" dur="1000" fill="hold"/>
                                            <p:tgtEl>
                                              <p:spTgt spid="15"/>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14:presetBounceEnd="51000">
                                      <p:stCondLst>
                                        <p:cond delay="500"/>
                                      </p:stCondLst>
                                      <p:childTnLst>
                                        <p:set>
                                          <p:cBhvr>
                                            <p:cTn id="21" dur="1" fill="hold">
                                              <p:stCondLst>
                                                <p:cond delay="0"/>
                                              </p:stCondLst>
                                            </p:cTn>
                                            <p:tgtEl>
                                              <p:spTgt spid="24"/>
                                            </p:tgtEl>
                                            <p:attrNameLst>
                                              <p:attrName>style.visibility</p:attrName>
                                            </p:attrNameLst>
                                          </p:cBhvr>
                                          <p:to>
                                            <p:strVal val="visible"/>
                                          </p:to>
                                        </p:set>
                                        <p:anim calcmode="lin" valueType="num" p14:bounceEnd="51000">
                                          <p:cBhvr additive="base">
                                            <p:cTn id="22" dur="1000" fill="hold"/>
                                            <p:tgtEl>
                                              <p:spTgt spid="24"/>
                                            </p:tgtEl>
                                            <p:attrNameLst>
                                              <p:attrName>ppt_x</p:attrName>
                                            </p:attrNameLst>
                                          </p:cBhvr>
                                          <p:tavLst>
                                            <p:tav tm="0">
                                              <p:val>
                                                <p:strVal val="0-#ppt_w/2"/>
                                              </p:val>
                                            </p:tav>
                                            <p:tav tm="100000">
                                              <p:val>
                                                <p:strVal val="#ppt_x"/>
                                              </p:val>
                                            </p:tav>
                                          </p:tavLst>
                                        </p:anim>
                                        <p:anim calcmode="lin" valueType="num" p14:bounceEnd="51000">
                                          <p:cBhvr additive="base">
                                            <p:cTn id="23" dur="1000" fill="hold"/>
                                            <p:tgtEl>
                                              <p:spTgt spid="24"/>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14:presetBounceEnd="51000">
                                      <p:stCondLst>
                                        <p:cond delay="750"/>
                                      </p:stCondLst>
                                      <p:childTnLst>
                                        <p:set>
                                          <p:cBhvr>
                                            <p:cTn id="25" dur="1" fill="hold">
                                              <p:stCondLst>
                                                <p:cond delay="0"/>
                                              </p:stCondLst>
                                            </p:cTn>
                                            <p:tgtEl>
                                              <p:spTgt spid="21"/>
                                            </p:tgtEl>
                                            <p:attrNameLst>
                                              <p:attrName>style.visibility</p:attrName>
                                            </p:attrNameLst>
                                          </p:cBhvr>
                                          <p:to>
                                            <p:strVal val="visible"/>
                                          </p:to>
                                        </p:set>
                                        <p:anim calcmode="lin" valueType="num" p14:bounceEnd="51000">
                                          <p:cBhvr additive="base">
                                            <p:cTn id="26" dur="1000" fill="hold"/>
                                            <p:tgtEl>
                                              <p:spTgt spid="21"/>
                                            </p:tgtEl>
                                            <p:attrNameLst>
                                              <p:attrName>ppt_x</p:attrName>
                                            </p:attrNameLst>
                                          </p:cBhvr>
                                          <p:tavLst>
                                            <p:tav tm="0">
                                              <p:val>
                                                <p:strVal val="1+#ppt_w/2"/>
                                              </p:val>
                                            </p:tav>
                                            <p:tav tm="100000">
                                              <p:val>
                                                <p:strVal val="#ppt_x"/>
                                              </p:val>
                                            </p:tav>
                                          </p:tavLst>
                                        </p:anim>
                                        <p:anim calcmode="lin" valueType="num" p14:bounceEnd="51000">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1000" fill="hold"/>
                                            <p:tgtEl>
                                              <p:spTgt spid="18"/>
                                            </p:tgtEl>
                                            <p:attrNameLst>
                                              <p:attrName>ppt_x</p:attrName>
                                            </p:attrNameLst>
                                          </p:cBhvr>
                                          <p:tavLst>
                                            <p:tav tm="0">
                                              <p:val>
                                                <p:strVal val="0-#ppt_w/2"/>
                                              </p:val>
                                            </p:tav>
                                            <p:tav tm="100000">
                                              <p:val>
                                                <p:strVal val="#ppt_x"/>
                                              </p:val>
                                            </p:tav>
                                          </p:tavLst>
                                        </p:anim>
                                        <p:anim calcmode="lin" valueType="num">
                                          <p:cBhvr additive="base">
                                            <p:cTn id="15" dur="10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stCondLst>
                                        <p:cond delay="25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1000" fill="hold"/>
                                            <p:tgtEl>
                                              <p:spTgt spid="15"/>
                                            </p:tgtEl>
                                            <p:attrNameLst>
                                              <p:attrName>ppt_x</p:attrName>
                                            </p:attrNameLst>
                                          </p:cBhvr>
                                          <p:tavLst>
                                            <p:tav tm="0">
                                              <p:val>
                                                <p:strVal val="1+#ppt_w/2"/>
                                              </p:val>
                                            </p:tav>
                                            <p:tav tm="100000">
                                              <p:val>
                                                <p:strVal val="#ppt_x"/>
                                              </p:val>
                                            </p:tav>
                                          </p:tavLst>
                                        </p:anim>
                                        <p:anim calcmode="lin" valueType="num">
                                          <p:cBhvr additive="base">
                                            <p:cTn id="19" dur="1000" fill="hold"/>
                                            <p:tgtEl>
                                              <p:spTgt spid="15"/>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500"/>
                                      </p:stCondLst>
                                      <p:childTnLst>
                                        <p:set>
                                          <p:cBhvr>
                                            <p:cTn id="21" dur="1" fill="hold">
                                              <p:stCondLst>
                                                <p:cond delay="0"/>
                                              </p:stCondLst>
                                            </p:cTn>
                                            <p:tgtEl>
                                              <p:spTgt spid="24"/>
                                            </p:tgtEl>
                                            <p:attrNameLst>
                                              <p:attrName>style.visibility</p:attrName>
                                            </p:attrNameLst>
                                          </p:cBhvr>
                                          <p:to>
                                            <p:strVal val="visible"/>
                                          </p:to>
                                        </p:set>
                                        <p:anim calcmode="lin" valueType="num">
                                          <p:cBhvr additive="base">
                                            <p:cTn id="22" dur="1000" fill="hold"/>
                                            <p:tgtEl>
                                              <p:spTgt spid="24"/>
                                            </p:tgtEl>
                                            <p:attrNameLst>
                                              <p:attrName>ppt_x</p:attrName>
                                            </p:attrNameLst>
                                          </p:cBhvr>
                                          <p:tavLst>
                                            <p:tav tm="0">
                                              <p:val>
                                                <p:strVal val="0-#ppt_w/2"/>
                                              </p:val>
                                            </p:tav>
                                            <p:tav tm="100000">
                                              <p:val>
                                                <p:strVal val="#ppt_x"/>
                                              </p:val>
                                            </p:tav>
                                          </p:tavLst>
                                        </p:anim>
                                        <p:anim calcmode="lin" valueType="num">
                                          <p:cBhvr additive="base">
                                            <p:cTn id="23" dur="1000" fill="hold"/>
                                            <p:tgtEl>
                                              <p:spTgt spid="24"/>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75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1000" fill="hold"/>
                                            <p:tgtEl>
                                              <p:spTgt spid="21"/>
                                            </p:tgtEl>
                                            <p:attrNameLst>
                                              <p:attrName>ppt_x</p:attrName>
                                            </p:attrNameLst>
                                          </p:cBhvr>
                                          <p:tavLst>
                                            <p:tav tm="0">
                                              <p:val>
                                                <p:strVal val="1+#ppt_w/2"/>
                                              </p:val>
                                            </p:tav>
                                            <p:tav tm="100000">
                                              <p:val>
                                                <p:strVal val="#ppt_x"/>
                                              </p:val>
                                            </p:tav>
                                          </p:tavLst>
                                        </p:anim>
                                        <p:anim calcmode="lin" valueType="num">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extLst>
              <p:ext uri="{D42A27DB-BD31-4B8C-83A1-F6EECF244321}">
                <p14:modId xmlns:p14="http://schemas.microsoft.com/office/powerpoint/2010/main" val="1352550970"/>
              </p:ext>
            </p:extLst>
          </p:nvPr>
        </p:nvGraphicFramePr>
        <p:xfrm>
          <a:off x="857613" y="1465309"/>
          <a:ext cx="10459676" cy="3927382"/>
        </p:xfrm>
        <a:graphic>
          <a:graphicData uri="http://schemas.openxmlformats.org/drawingml/2006/chart">
            <c:chart xmlns:c="http://schemas.openxmlformats.org/drawingml/2006/chart" xmlns:r="http://schemas.openxmlformats.org/officeDocument/2006/relationships" r:id="rId3"/>
          </a:graphicData>
        </a:graphic>
      </p:graphicFrame>
      <p:sp>
        <p:nvSpPr>
          <p:cNvPr id="3" name="思想气泡: 云 2"/>
          <p:cNvSpPr/>
          <p:nvPr/>
        </p:nvSpPr>
        <p:spPr>
          <a:xfrm>
            <a:off x="3574015" y="242080"/>
            <a:ext cx="1022382" cy="753190"/>
          </a:xfrm>
          <a:prstGeom prst="cloudCallout">
            <a:avLst>
              <a:gd name="adj1" fmla="val -41183"/>
              <a:gd name="adj2" fmla="val 64014"/>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5" name="任意多边形: 形状 4"/>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7" name="矩形 6"/>
          <p:cNvSpPr/>
          <p:nvPr/>
        </p:nvSpPr>
        <p:spPr>
          <a:xfrm>
            <a:off x="874713" y="5511634"/>
            <a:ext cx="10442575" cy="316562"/>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Tree>
    <p:extLst>
      <p:ext uri="{BB962C8B-B14F-4D97-AF65-F5344CB8AC3E}">
        <p14:creationId xmlns:p14="http://schemas.microsoft.com/office/powerpoint/2010/main" val="1471863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childTnLst>
                          </p:cTn>
                        </p:par>
                        <p:par>
                          <p:cTn id="8" fill="hold">
                            <p:stCondLst>
                              <p:cond delay="1000"/>
                            </p:stCondLst>
                            <p:childTnLst>
                              <p:par>
                                <p:cTn id="9" presetID="14"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Effect transition="in" filter="randombar(horizontal)">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p:cNvSpPr/>
          <p:nvPr/>
        </p:nvSpPr>
        <p:spPr>
          <a:xfrm>
            <a:off x="0" y="2564050"/>
            <a:ext cx="12179300" cy="1983895"/>
          </a:xfrm>
          <a:custGeom>
            <a:avLst/>
            <a:gdLst>
              <a:gd name="connsiteX0" fmla="*/ 0 w 12179300"/>
              <a:gd name="connsiteY0" fmla="*/ 1651000 h 1983895"/>
              <a:gd name="connsiteX1" fmla="*/ 1968500 w 12179300"/>
              <a:gd name="connsiteY1" fmla="*/ 838200 h 1983895"/>
              <a:gd name="connsiteX2" fmla="*/ 4597400 w 12179300"/>
              <a:gd name="connsiteY2" fmla="*/ 1981200 h 1983895"/>
              <a:gd name="connsiteX3" fmla="*/ 7708900 w 12179300"/>
              <a:gd name="connsiteY3" fmla="*/ 444500 h 1983895"/>
              <a:gd name="connsiteX4" fmla="*/ 10375900 w 12179300"/>
              <a:gd name="connsiteY4" fmla="*/ 1409700 h 1983895"/>
              <a:gd name="connsiteX5" fmla="*/ 12179300 w 12179300"/>
              <a:gd name="connsiteY5" fmla="*/ 0 h 198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79300" h="1983895">
                <a:moveTo>
                  <a:pt x="0" y="1651000"/>
                </a:moveTo>
                <a:cubicBezTo>
                  <a:pt x="601133" y="1217083"/>
                  <a:pt x="1202267" y="783167"/>
                  <a:pt x="1968500" y="838200"/>
                </a:cubicBezTo>
                <a:cubicBezTo>
                  <a:pt x="2734733" y="893233"/>
                  <a:pt x="3640667" y="2046817"/>
                  <a:pt x="4597400" y="1981200"/>
                </a:cubicBezTo>
                <a:cubicBezTo>
                  <a:pt x="5554133" y="1915583"/>
                  <a:pt x="6745817" y="539750"/>
                  <a:pt x="7708900" y="444500"/>
                </a:cubicBezTo>
                <a:cubicBezTo>
                  <a:pt x="8671983" y="349250"/>
                  <a:pt x="9630833" y="1483783"/>
                  <a:pt x="10375900" y="1409700"/>
                </a:cubicBezTo>
                <a:cubicBezTo>
                  <a:pt x="11120967" y="1335617"/>
                  <a:pt x="11650133" y="667808"/>
                  <a:pt x="12179300" y="0"/>
                </a:cubicBezTo>
              </a:path>
            </a:pathLst>
          </a:custGeom>
          <a:noFill/>
          <a:ln w="41275" cap="rnd">
            <a:solidFill>
              <a:schemeClr val="accent6">
                <a:lumMod val="60000"/>
                <a:lumOff val="40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思想气泡: 云 7"/>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9" name="文本框 8"/>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10" name="任意多边形: 形状 9"/>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26" name="组合 25"/>
          <p:cNvGrpSpPr/>
          <p:nvPr/>
        </p:nvGrpSpPr>
        <p:grpSpPr>
          <a:xfrm>
            <a:off x="874713" y="4291260"/>
            <a:ext cx="2382317" cy="1220554"/>
            <a:chOff x="874713" y="4203710"/>
            <a:chExt cx="2382317" cy="1220554"/>
          </a:xfrm>
        </p:grpSpPr>
        <p:sp>
          <p:nvSpPr>
            <p:cNvPr id="13" name="矩形 12"/>
            <p:cNvSpPr/>
            <p:nvPr/>
          </p:nvSpPr>
          <p:spPr>
            <a:xfrm>
              <a:off x="874714" y="4556334"/>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4" name="矩形 13"/>
            <p:cNvSpPr/>
            <p:nvPr/>
          </p:nvSpPr>
          <p:spPr>
            <a:xfrm>
              <a:off x="874713" y="420371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4" name="组合 23"/>
          <p:cNvGrpSpPr/>
          <p:nvPr/>
        </p:nvGrpSpPr>
        <p:grpSpPr>
          <a:xfrm>
            <a:off x="6830189" y="3874447"/>
            <a:ext cx="2382317" cy="1220554"/>
            <a:chOff x="6361610" y="3786897"/>
            <a:chExt cx="2382317" cy="1220554"/>
          </a:xfrm>
        </p:grpSpPr>
        <p:sp>
          <p:nvSpPr>
            <p:cNvPr id="16" name="矩形 15"/>
            <p:cNvSpPr/>
            <p:nvPr/>
          </p:nvSpPr>
          <p:spPr>
            <a:xfrm>
              <a:off x="6361611" y="4139521"/>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7" name="矩形 16"/>
            <p:cNvSpPr/>
            <p:nvPr/>
          </p:nvSpPr>
          <p:spPr>
            <a:xfrm>
              <a:off x="6361610" y="378689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5" name="组合 24"/>
          <p:cNvGrpSpPr/>
          <p:nvPr/>
        </p:nvGrpSpPr>
        <p:grpSpPr>
          <a:xfrm>
            <a:off x="3461029" y="2662777"/>
            <a:ext cx="2382317" cy="1220554"/>
            <a:chOff x="2997079" y="2575227"/>
            <a:chExt cx="2382317" cy="1220554"/>
          </a:xfrm>
        </p:grpSpPr>
        <p:sp>
          <p:nvSpPr>
            <p:cNvPr id="19" name="矩形 18"/>
            <p:cNvSpPr/>
            <p:nvPr/>
          </p:nvSpPr>
          <p:spPr>
            <a:xfrm>
              <a:off x="2997080" y="2927851"/>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0" name="矩形 19"/>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 name="组合 1"/>
          <p:cNvGrpSpPr/>
          <p:nvPr/>
        </p:nvGrpSpPr>
        <p:grpSpPr>
          <a:xfrm>
            <a:off x="8964155" y="1928488"/>
            <a:ext cx="2382317" cy="1220554"/>
            <a:chOff x="8483479" y="1831210"/>
            <a:chExt cx="2382317" cy="1220554"/>
          </a:xfrm>
        </p:grpSpPr>
        <p:sp>
          <p:nvSpPr>
            <p:cNvPr id="22" name="矩形 21"/>
            <p:cNvSpPr/>
            <p:nvPr/>
          </p:nvSpPr>
          <p:spPr>
            <a:xfrm>
              <a:off x="8483480" y="2183834"/>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3" name="矩形 22"/>
            <p:cNvSpPr/>
            <p:nvPr/>
          </p:nvSpPr>
          <p:spPr>
            <a:xfrm>
              <a:off x="8483479" y="183121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1" name="组合 30"/>
          <p:cNvGrpSpPr/>
          <p:nvPr/>
        </p:nvGrpSpPr>
        <p:grpSpPr>
          <a:xfrm>
            <a:off x="1496216" y="3031573"/>
            <a:ext cx="792164" cy="792164"/>
            <a:chOff x="1496216" y="3031573"/>
            <a:chExt cx="792164" cy="792164"/>
          </a:xfrm>
        </p:grpSpPr>
        <p:sp>
          <p:nvSpPr>
            <p:cNvPr id="7" name="泪滴形 6"/>
            <p:cNvSpPr/>
            <p:nvPr/>
          </p:nvSpPr>
          <p:spPr>
            <a:xfrm rot="8100000">
              <a:off x="1496216" y="3031573"/>
              <a:ext cx="792164" cy="792164"/>
            </a:xfrm>
            <a:prstGeom prst="teardrop">
              <a:avLst/>
            </a:prstGeom>
            <a:blipFill>
              <a:blip r:embed="rId3"/>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27" name="文本框 26"/>
            <p:cNvSpPr txBox="1"/>
            <p:nvPr/>
          </p:nvSpPr>
          <p:spPr>
            <a:xfrm>
              <a:off x="1536698" y="3201718"/>
              <a:ext cx="711200" cy="461665"/>
            </a:xfrm>
            <a:prstGeom prst="rect">
              <a:avLst/>
            </a:prstGeom>
            <a:noFill/>
          </p:spPr>
          <p:txBody>
            <a:bodyPr wrap="square" rtlCol="0">
              <a:spAutoFit/>
            </a:bodyPr>
            <a:lstStyle/>
            <a:p>
              <a:pPr algn="ctr"/>
              <a:r>
                <a:rPr lang="en-US" altLang="zh-CN" sz="2400" dirty="0">
                  <a:solidFill>
                    <a:schemeClr val="bg1"/>
                  </a:solidFill>
                </a:rPr>
                <a:t>01</a:t>
              </a:r>
              <a:endParaRPr lang="zh-CN" altLang="en-US" sz="2400" dirty="0">
                <a:solidFill>
                  <a:schemeClr val="bg1"/>
                </a:solidFill>
              </a:endParaRPr>
            </a:p>
          </p:txBody>
        </p:sp>
      </p:grpSp>
      <p:grpSp>
        <p:nvGrpSpPr>
          <p:cNvPr id="32" name="组合 31"/>
          <p:cNvGrpSpPr/>
          <p:nvPr/>
        </p:nvGrpSpPr>
        <p:grpSpPr>
          <a:xfrm>
            <a:off x="4264816" y="4151863"/>
            <a:ext cx="792164" cy="792164"/>
            <a:chOff x="4264816" y="4151863"/>
            <a:chExt cx="792164" cy="792164"/>
          </a:xfrm>
        </p:grpSpPr>
        <p:sp>
          <p:nvSpPr>
            <p:cNvPr id="6" name="泪滴形 5"/>
            <p:cNvSpPr/>
            <p:nvPr/>
          </p:nvSpPr>
          <p:spPr>
            <a:xfrm rot="8100000">
              <a:off x="4264816" y="4151863"/>
              <a:ext cx="792164" cy="792164"/>
            </a:xfrm>
            <a:prstGeom prst="teardrop">
              <a:avLst/>
            </a:prstGeom>
            <a:blipFill>
              <a:blip r:embed="rId4"/>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28" name="文本框 27"/>
            <p:cNvSpPr txBox="1"/>
            <p:nvPr/>
          </p:nvSpPr>
          <p:spPr>
            <a:xfrm>
              <a:off x="4296588" y="4307137"/>
              <a:ext cx="711200" cy="461665"/>
            </a:xfrm>
            <a:prstGeom prst="rect">
              <a:avLst/>
            </a:prstGeom>
            <a:noFill/>
          </p:spPr>
          <p:txBody>
            <a:bodyPr wrap="square" rtlCol="0">
              <a:spAutoFit/>
            </a:bodyPr>
            <a:lstStyle/>
            <a:p>
              <a:pPr algn="ctr"/>
              <a:r>
                <a:rPr lang="en-US" altLang="zh-CN" sz="2400" dirty="0">
                  <a:solidFill>
                    <a:schemeClr val="bg1"/>
                  </a:solidFill>
                </a:rPr>
                <a:t>02</a:t>
              </a:r>
              <a:endParaRPr lang="zh-CN" altLang="en-US" sz="2400" dirty="0">
                <a:solidFill>
                  <a:schemeClr val="bg1"/>
                </a:solidFill>
              </a:endParaRPr>
            </a:p>
          </p:txBody>
        </p:sp>
      </p:grpSp>
      <p:grpSp>
        <p:nvGrpSpPr>
          <p:cNvPr id="33" name="组合 32"/>
          <p:cNvGrpSpPr/>
          <p:nvPr/>
        </p:nvGrpSpPr>
        <p:grpSpPr>
          <a:xfrm>
            <a:off x="7439818" y="2625169"/>
            <a:ext cx="792164" cy="792164"/>
            <a:chOff x="7439818" y="2625169"/>
            <a:chExt cx="792164" cy="792164"/>
          </a:xfrm>
        </p:grpSpPr>
        <p:sp>
          <p:nvSpPr>
            <p:cNvPr id="4" name="泪滴形 3"/>
            <p:cNvSpPr/>
            <p:nvPr/>
          </p:nvSpPr>
          <p:spPr>
            <a:xfrm rot="8100000">
              <a:off x="7439818" y="2625169"/>
              <a:ext cx="792164" cy="792164"/>
            </a:xfrm>
            <a:prstGeom prst="teardrop">
              <a:avLst/>
            </a:prstGeom>
            <a:blipFill>
              <a:blip r:embed="rId5"/>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29" name="文本框 28"/>
            <p:cNvSpPr txBox="1"/>
            <p:nvPr/>
          </p:nvSpPr>
          <p:spPr>
            <a:xfrm>
              <a:off x="7480300" y="2782014"/>
              <a:ext cx="711200" cy="461665"/>
            </a:xfrm>
            <a:prstGeom prst="rect">
              <a:avLst/>
            </a:prstGeom>
            <a:noFill/>
          </p:spPr>
          <p:txBody>
            <a:bodyPr wrap="square" rtlCol="0">
              <a:spAutoFit/>
            </a:bodyPr>
            <a:lstStyle/>
            <a:p>
              <a:pPr algn="ctr"/>
              <a:r>
                <a:rPr lang="en-US" altLang="zh-CN" sz="2400" dirty="0">
                  <a:solidFill>
                    <a:schemeClr val="bg1"/>
                  </a:solidFill>
                </a:rPr>
                <a:t>03</a:t>
              </a:r>
              <a:endParaRPr lang="zh-CN" altLang="en-US" sz="2400" dirty="0">
                <a:solidFill>
                  <a:schemeClr val="bg1"/>
                </a:solidFill>
              </a:endParaRPr>
            </a:p>
          </p:txBody>
        </p:sp>
      </p:grpSp>
      <p:grpSp>
        <p:nvGrpSpPr>
          <p:cNvPr id="34" name="组合 33"/>
          <p:cNvGrpSpPr/>
          <p:nvPr/>
        </p:nvGrpSpPr>
        <p:grpSpPr>
          <a:xfrm>
            <a:off x="9992517" y="3591718"/>
            <a:ext cx="792164" cy="792164"/>
            <a:chOff x="9992517" y="3591718"/>
            <a:chExt cx="792164" cy="792164"/>
          </a:xfrm>
        </p:grpSpPr>
        <p:sp>
          <p:nvSpPr>
            <p:cNvPr id="5" name="泪滴形 4"/>
            <p:cNvSpPr/>
            <p:nvPr/>
          </p:nvSpPr>
          <p:spPr>
            <a:xfrm rot="8100000">
              <a:off x="9992517" y="3591718"/>
              <a:ext cx="792164" cy="792164"/>
            </a:xfrm>
            <a:prstGeom prst="teardrop">
              <a:avLst/>
            </a:prstGeom>
            <a:blipFill>
              <a:blip r:embed="rId6"/>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30" name="文本框 29"/>
            <p:cNvSpPr txBox="1"/>
            <p:nvPr/>
          </p:nvSpPr>
          <p:spPr>
            <a:xfrm>
              <a:off x="10032999" y="3756967"/>
              <a:ext cx="711200" cy="461665"/>
            </a:xfrm>
            <a:prstGeom prst="rect">
              <a:avLst/>
            </a:prstGeom>
            <a:noFill/>
          </p:spPr>
          <p:txBody>
            <a:bodyPr wrap="square" rtlCol="0">
              <a:spAutoFit/>
            </a:bodyPr>
            <a:lstStyle/>
            <a:p>
              <a:pPr algn="ctr"/>
              <a:r>
                <a:rPr lang="en-US" altLang="zh-CN" sz="2400" dirty="0">
                  <a:solidFill>
                    <a:schemeClr val="bg1"/>
                  </a:solidFill>
                </a:rPr>
                <a:t>04</a:t>
              </a:r>
              <a:endParaRPr lang="zh-CN" altLang="en-US" sz="2400" dirty="0">
                <a:solidFill>
                  <a:schemeClr val="bg1"/>
                </a:solidFill>
              </a:endParaRPr>
            </a:p>
          </p:txBody>
        </p:sp>
      </p:grpSp>
    </p:spTree>
    <p:extLst>
      <p:ext uri="{BB962C8B-B14F-4D97-AF65-F5344CB8AC3E}">
        <p14:creationId xmlns:p14="http://schemas.microsoft.com/office/powerpoint/2010/main" val="346478772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par>
                          <p:cTn id="8" fill="hold">
                            <p:stCondLst>
                              <p:cond delay="1000"/>
                            </p:stCondLst>
                            <p:childTnLst>
                              <p:par>
                                <p:cTn id="9" presetID="47" presetClass="entr" presetSubtype="0"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1000"/>
                                        <p:tgtEl>
                                          <p:spTgt spid="31"/>
                                        </p:tgtEl>
                                      </p:cBhvr>
                                    </p:animEffect>
                                    <p:anim calcmode="lin" valueType="num">
                                      <p:cBhvr>
                                        <p:cTn id="12" dur="1000" fill="hold"/>
                                        <p:tgtEl>
                                          <p:spTgt spid="31"/>
                                        </p:tgtEl>
                                        <p:attrNameLst>
                                          <p:attrName>ppt_x</p:attrName>
                                        </p:attrNameLst>
                                      </p:cBhvr>
                                      <p:tavLst>
                                        <p:tav tm="0">
                                          <p:val>
                                            <p:strVal val="#ppt_x"/>
                                          </p:val>
                                        </p:tav>
                                        <p:tav tm="100000">
                                          <p:val>
                                            <p:strVal val="#ppt_x"/>
                                          </p:val>
                                        </p:tav>
                                      </p:tavLst>
                                    </p:anim>
                                    <p:anim calcmode="lin" valueType="num">
                                      <p:cBhvr>
                                        <p:cTn id="13" dur="1000" fill="hold"/>
                                        <p:tgtEl>
                                          <p:spTgt spid="31"/>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25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1000"/>
                                        <p:tgtEl>
                                          <p:spTgt spid="32"/>
                                        </p:tgtEl>
                                      </p:cBhvr>
                                    </p:animEffect>
                                    <p:anim calcmode="lin" valueType="num">
                                      <p:cBhvr>
                                        <p:cTn id="17" dur="1000" fill="hold"/>
                                        <p:tgtEl>
                                          <p:spTgt spid="32"/>
                                        </p:tgtEl>
                                        <p:attrNameLst>
                                          <p:attrName>ppt_x</p:attrName>
                                        </p:attrNameLst>
                                      </p:cBhvr>
                                      <p:tavLst>
                                        <p:tav tm="0">
                                          <p:val>
                                            <p:strVal val="#ppt_x"/>
                                          </p:val>
                                        </p:tav>
                                        <p:tav tm="100000">
                                          <p:val>
                                            <p:strVal val="#ppt_x"/>
                                          </p:val>
                                        </p:tav>
                                      </p:tavLst>
                                    </p:anim>
                                    <p:anim calcmode="lin" valueType="num">
                                      <p:cBhvr>
                                        <p:cTn id="18" dur="1000" fill="hold"/>
                                        <p:tgtEl>
                                          <p:spTgt spid="32"/>
                                        </p:tgtEl>
                                        <p:attrNameLst>
                                          <p:attrName>ppt_y</p:attrName>
                                        </p:attrNameLst>
                                      </p:cBhvr>
                                      <p:tavLst>
                                        <p:tav tm="0">
                                          <p:val>
                                            <p:strVal val="#ppt_y+.1"/>
                                          </p:val>
                                        </p:tav>
                                        <p:tav tm="100000">
                                          <p:val>
                                            <p:strVal val="#ppt_y"/>
                                          </p:val>
                                        </p:tav>
                                      </p:tavLst>
                                    </p:anim>
                                  </p:childTnLst>
                                </p:cTn>
                              </p:par>
                              <p:par>
                                <p:cTn id="19" presetID="47" presetClass="entr" presetSubtype="0" fill="hold" nodeType="withEffect">
                                  <p:stCondLst>
                                    <p:cond delay="50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1000"/>
                                        <p:tgtEl>
                                          <p:spTgt spid="33"/>
                                        </p:tgtEl>
                                      </p:cBhvr>
                                    </p:animEffect>
                                    <p:anim calcmode="lin" valueType="num">
                                      <p:cBhvr>
                                        <p:cTn id="22" dur="1000" fill="hold"/>
                                        <p:tgtEl>
                                          <p:spTgt spid="33"/>
                                        </p:tgtEl>
                                        <p:attrNameLst>
                                          <p:attrName>ppt_x</p:attrName>
                                        </p:attrNameLst>
                                      </p:cBhvr>
                                      <p:tavLst>
                                        <p:tav tm="0">
                                          <p:val>
                                            <p:strVal val="#ppt_x"/>
                                          </p:val>
                                        </p:tav>
                                        <p:tav tm="100000">
                                          <p:val>
                                            <p:strVal val="#ppt_x"/>
                                          </p:val>
                                        </p:tav>
                                      </p:tavLst>
                                    </p:anim>
                                    <p:anim calcmode="lin" valueType="num">
                                      <p:cBhvr>
                                        <p:cTn id="23" dur="1000" fill="hold"/>
                                        <p:tgtEl>
                                          <p:spTgt spid="33"/>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750"/>
                                  </p:stCondLst>
                                  <p:childTnLst>
                                    <p:set>
                                      <p:cBhvr>
                                        <p:cTn id="25" dur="1" fill="hold">
                                          <p:stCondLst>
                                            <p:cond delay="0"/>
                                          </p:stCondLst>
                                        </p:cTn>
                                        <p:tgtEl>
                                          <p:spTgt spid="34"/>
                                        </p:tgtEl>
                                        <p:attrNameLst>
                                          <p:attrName>style.visibility</p:attrName>
                                        </p:attrNameLst>
                                      </p:cBhvr>
                                      <p:to>
                                        <p:strVal val="visible"/>
                                      </p:to>
                                    </p:set>
                                    <p:animEffect transition="in" filter="fade">
                                      <p:cBhvr>
                                        <p:cTn id="26" dur="1000"/>
                                        <p:tgtEl>
                                          <p:spTgt spid="34"/>
                                        </p:tgtEl>
                                      </p:cBhvr>
                                    </p:animEffect>
                                    <p:anim calcmode="lin" valueType="num">
                                      <p:cBhvr>
                                        <p:cTn id="27" dur="1000" fill="hold"/>
                                        <p:tgtEl>
                                          <p:spTgt spid="34"/>
                                        </p:tgtEl>
                                        <p:attrNameLst>
                                          <p:attrName>ppt_x</p:attrName>
                                        </p:attrNameLst>
                                      </p:cBhvr>
                                      <p:tavLst>
                                        <p:tav tm="0">
                                          <p:val>
                                            <p:strVal val="#ppt_x"/>
                                          </p:val>
                                        </p:tav>
                                        <p:tav tm="100000">
                                          <p:val>
                                            <p:strVal val="#ppt_x"/>
                                          </p:val>
                                        </p:tav>
                                      </p:tavLst>
                                    </p:anim>
                                    <p:anim calcmode="lin" valueType="num">
                                      <p:cBhvr>
                                        <p:cTn id="28" dur="1000" fill="hold"/>
                                        <p:tgtEl>
                                          <p:spTgt spid="34"/>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12" presetClass="entr" presetSubtype="8" fill="hold" nodeType="after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additive="base">
                                        <p:cTn id="32" dur="500"/>
                                        <p:tgtEl>
                                          <p:spTgt spid="26"/>
                                        </p:tgtEl>
                                        <p:attrNameLst>
                                          <p:attrName>ppt_x</p:attrName>
                                        </p:attrNameLst>
                                      </p:cBhvr>
                                      <p:tavLst>
                                        <p:tav tm="0">
                                          <p:val>
                                            <p:strVal val="#ppt_x-#ppt_w*1.125000"/>
                                          </p:val>
                                        </p:tav>
                                        <p:tav tm="100000">
                                          <p:val>
                                            <p:strVal val="#ppt_x"/>
                                          </p:val>
                                        </p:tav>
                                      </p:tavLst>
                                    </p:anim>
                                    <p:animEffect transition="in" filter="wipe(right)">
                                      <p:cBhvr>
                                        <p:cTn id="33" dur="500"/>
                                        <p:tgtEl>
                                          <p:spTgt spid="26"/>
                                        </p:tgtEl>
                                      </p:cBhvr>
                                    </p:animEffect>
                                  </p:childTnLst>
                                </p:cTn>
                              </p:par>
                            </p:childTnLst>
                          </p:cTn>
                        </p:par>
                        <p:par>
                          <p:cTn id="34" fill="hold">
                            <p:stCondLst>
                              <p:cond delay="3250"/>
                            </p:stCondLst>
                            <p:childTnLst>
                              <p:par>
                                <p:cTn id="35" presetID="12" presetClass="entr" presetSubtype="8" fill="hold" nodeType="after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500"/>
                                        <p:tgtEl>
                                          <p:spTgt spid="25"/>
                                        </p:tgtEl>
                                        <p:attrNameLst>
                                          <p:attrName>ppt_x</p:attrName>
                                        </p:attrNameLst>
                                      </p:cBhvr>
                                      <p:tavLst>
                                        <p:tav tm="0">
                                          <p:val>
                                            <p:strVal val="#ppt_x-#ppt_w*1.125000"/>
                                          </p:val>
                                        </p:tav>
                                        <p:tav tm="100000">
                                          <p:val>
                                            <p:strVal val="#ppt_x"/>
                                          </p:val>
                                        </p:tav>
                                      </p:tavLst>
                                    </p:anim>
                                    <p:animEffect transition="in" filter="wipe(right)">
                                      <p:cBhvr>
                                        <p:cTn id="38" dur="500"/>
                                        <p:tgtEl>
                                          <p:spTgt spid="25"/>
                                        </p:tgtEl>
                                      </p:cBhvr>
                                    </p:animEffect>
                                  </p:childTnLst>
                                </p:cTn>
                              </p:par>
                            </p:childTnLst>
                          </p:cTn>
                        </p:par>
                        <p:par>
                          <p:cTn id="39" fill="hold">
                            <p:stCondLst>
                              <p:cond delay="3750"/>
                            </p:stCondLst>
                            <p:childTnLst>
                              <p:par>
                                <p:cTn id="40" presetID="12" presetClass="entr" presetSubtype="8" fill="hold" nodeType="after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additive="base">
                                        <p:cTn id="42" dur="500"/>
                                        <p:tgtEl>
                                          <p:spTgt spid="24"/>
                                        </p:tgtEl>
                                        <p:attrNameLst>
                                          <p:attrName>ppt_x</p:attrName>
                                        </p:attrNameLst>
                                      </p:cBhvr>
                                      <p:tavLst>
                                        <p:tav tm="0">
                                          <p:val>
                                            <p:strVal val="#ppt_x-#ppt_w*1.125000"/>
                                          </p:val>
                                        </p:tav>
                                        <p:tav tm="100000">
                                          <p:val>
                                            <p:strVal val="#ppt_x"/>
                                          </p:val>
                                        </p:tav>
                                      </p:tavLst>
                                    </p:anim>
                                    <p:animEffect transition="in" filter="wipe(right)">
                                      <p:cBhvr>
                                        <p:cTn id="43" dur="500"/>
                                        <p:tgtEl>
                                          <p:spTgt spid="24"/>
                                        </p:tgtEl>
                                      </p:cBhvr>
                                    </p:animEffect>
                                  </p:childTnLst>
                                </p:cTn>
                              </p:par>
                            </p:childTnLst>
                          </p:cTn>
                        </p:par>
                        <p:par>
                          <p:cTn id="44" fill="hold">
                            <p:stCondLst>
                              <p:cond delay="4250"/>
                            </p:stCondLst>
                            <p:childTnLst>
                              <p:par>
                                <p:cTn id="45" presetID="12" presetClass="entr" presetSubtype="8" fill="hold" nodeType="afterEffect">
                                  <p:stCondLst>
                                    <p:cond delay="0"/>
                                  </p:stCondLst>
                                  <p:childTnLst>
                                    <p:set>
                                      <p:cBhvr>
                                        <p:cTn id="46" dur="1" fill="hold">
                                          <p:stCondLst>
                                            <p:cond delay="0"/>
                                          </p:stCondLst>
                                        </p:cTn>
                                        <p:tgtEl>
                                          <p:spTgt spid="2"/>
                                        </p:tgtEl>
                                        <p:attrNameLst>
                                          <p:attrName>style.visibility</p:attrName>
                                        </p:attrNameLst>
                                      </p:cBhvr>
                                      <p:to>
                                        <p:strVal val="visible"/>
                                      </p:to>
                                    </p:set>
                                    <p:anim calcmode="lin" valueType="num">
                                      <p:cBhvr additive="base">
                                        <p:cTn id="47" dur="500"/>
                                        <p:tgtEl>
                                          <p:spTgt spid="2"/>
                                        </p:tgtEl>
                                        <p:attrNameLst>
                                          <p:attrName>ppt_x</p:attrName>
                                        </p:attrNameLst>
                                      </p:cBhvr>
                                      <p:tavLst>
                                        <p:tav tm="0">
                                          <p:val>
                                            <p:strVal val="#ppt_x-#ppt_w*1.125000"/>
                                          </p:val>
                                        </p:tav>
                                        <p:tav tm="100000">
                                          <p:val>
                                            <p:strVal val="#ppt_x"/>
                                          </p:val>
                                        </p:tav>
                                      </p:tavLst>
                                    </p:anim>
                                    <p:animEffect transition="in" filter="wipe(right)">
                                      <p:cBhvr>
                                        <p:cTn id="4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Tree>
    <p:extLst>
      <p:ext uri="{BB962C8B-B14F-4D97-AF65-F5344CB8AC3E}">
        <p14:creationId xmlns:p14="http://schemas.microsoft.com/office/powerpoint/2010/main" val="12324559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SCORM_RATE_SLIDES" val="1"/>
  <p:tag name="ISPRING_SCORM_RATE_QUIZZES" val="0"/>
  <p:tag name="ISPRING_SCORM_PASSING_SCORE" val="100.000000"/>
  <p:tag name="ISPRING_ULTRA_SCORM_COURSE_ID" val="BD95C27B-E0AA-416B-8F69-6F6D83CB1C0A"/>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Repository"/>
  <p:tag name="ISPRING_OUTPUT_FOLDER" val="D:\迅雷下载\PPT上传文档\012-手绘风格论文答辩PPT模板"/>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1"/>
</p:tagLst>
</file>

<file path=ppt/tags/tag11.xml><?xml version="1.0" encoding="utf-8"?>
<p:tagLst xmlns:a="http://schemas.openxmlformats.org/drawingml/2006/main" xmlns:r="http://schemas.openxmlformats.org/officeDocument/2006/relationships" xmlns:p="http://schemas.openxmlformats.org/presentationml/2006/main">
  <p:tag name="MH_TYPE" val="#NeiR#"/>
  <p:tag name="MH_NUMBER" val="6"/>
  <p:tag name="MH_CATEGORY" val="#XunHChF#"/>
  <p:tag name="MH_LAYOUT" val="SubTitleText"/>
  <p:tag name="MH" val="20170421152040"/>
  <p:tag name="MH_LIBRARY" val="GRAPHIC"/>
</p:tagLst>
</file>

<file path=ppt/tags/tag12.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6"/>
</p:tagLst>
</file>

<file path=ppt/tags/tag13.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2"/>
</p:tagLst>
</file>

<file path=ppt/tags/tag15.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3"/>
</p:tagLst>
</file>

<file path=ppt/tags/tag16.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4"/>
</p:tagLst>
</file>

<file path=ppt/tags/tag17.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5"/>
</p:tagLst>
</file>

<file path=ppt/tags/tag18.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1"/>
</p:tagLst>
</file>

<file path=ppt/tags/tag19.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2"/>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BingLLB#"/>
  <p:tag name="MH_LAYOUT" val="SubTitle"/>
  <p:tag name="MH" val="20170421152115"/>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3"/>
</p:tagLst>
</file>

<file path=ppt/tags/tag21.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4"/>
</p:tagLst>
</file>

<file path=ppt/tags/tag22.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5"/>
</p:tagLst>
</file>

<file path=ppt/tags/tag23.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24.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25.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26.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3.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4"/>
</p:tagLst>
</file>

<file path=ppt/tags/tag4.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4"/>
</p:tagLst>
</file>

<file path=ppt/tags/tag5.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2"/>
</p:tagLst>
</file>

<file path=ppt/tags/tag8.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1"/>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173</TotalTime>
  <Words>1448</Words>
  <Application>Microsoft Office PowerPoint</Application>
  <PresentationFormat>宽屏</PresentationFormat>
  <Paragraphs>232</Paragraphs>
  <Slides>24</Slides>
  <Notes>24</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24</vt:i4>
      </vt:variant>
    </vt:vector>
  </HeadingPairs>
  <TitlesOfParts>
    <vt:vector size="32" baseType="lpstr">
      <vt:lpstr>等线</vt:lpstr>
      <vt:lpstr>宋体</vt:lpstr>
      <vt:lpstr>微软雅黑</vt:lpstr>
      <vt:lpstr>幼圆</vt:lpstr>
      <vt:lpstr>Arial</vt:lpstr>
      <vt:lpstr>Calibri</vt:lpstr>
      <vt:lpstr>Mistral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马杰</cp:lastModifiedBy>
  <cp:revision>46</cp:revision>
  <dcterms:created xsi:type="dcterms:W3CDTF">2017-04-21T07:01:03Z</dcterms:created>
  <dcterms:modified xsi:type="dcterms:W3CDTF">2017-07-11T12:37:30Z</dcterms:modified>
</cp:coreProperties>
</file>

<file path=docProps/thumbnail.jpeg>
</file>